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5bef1351f647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0ad97a768f498b"/>
  </p:sldMasterIdLst>
  <p:sldIdLst>
    <p:sldId xmlns:r="http://schemas.openxmlformats.org/officeDocument/2006/relationships" id="256" r:id="R33b96ab87e3f43e6"/>
    <p:sldId xmlns:r="http://schemas.openxmlformats.org/officeDocument/2006/relationships" id="257" r:id="R319c488b73bc454d"/>
    <p:sldId xmlns:r="http://schemas.openxmlformats.org/officeDocument/2006/relationships" id="258" r:id="R3c74ed83969f47b0"/>
    <p:sldId xmlns:r="http://schemas.openxmlformats.org/officeDocument/2006/relationships" id="259" r:id="R4e569d8c7fe04171"/>
    <p:sldId xmlns:r="http://schemas.openxmlformats.org/officeDocument/2006/relationships" id="260" r:id="R2405e07858674994"/>
    <p:sldId xmlns:r="http://schemas.openxmlformats.org/officeDocument/2006/relationships" id="261" r:id="Rf357ff49590041f8"/>
    <p:sldId xmlns:r="http://schemas.openxmlformats.org/officeDocument/2006/relationships" id="262" r:id="Rece93717ac4e41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0ad97a768f498b" /><Relationship Type="http://schemas.openxmlformats.org/officeDocument/2006/relationships/slide" Target="/ppt/slides/slide1.xml" Id="R33b96ab87e3f43e6" /><Relationship Type="http://schemas.openxmlformats.org/officeDocument/2006/relationships/slide" Target="/ppt/slides/slide2.xml" Id="R319c488b73bc454d" /><Relationship Type="http://schemas.openxmlformats.org/officeDocument/2006/relationships/slide" Target="/ppt/slides/slide3.xml" Id="R3c74ed83969f47b0" /><Relationship Type="http://schemas.openxmlformats.org/officeDocument/2006/relationships/slide" Target="/ppt/slides/slide4.xml" Id="R4e569d8c7fe04171" /><Relationship Type="http://schemas.openxmlformats.org/officeDocument/2006/relationships/slide" Target="/ppt/slides/slide5.xml" Id="R2405e07858674994" /><Relationship Type="http://schemas.openxmlformats.org/officeDocument/2006/relationships/slide" Target="/ppt/slides/slide6.xml" Id="Rf357ff49590041f8" /><Relationship Type="http://schemas.openxmlformats.org/officeDocument/2006/relationships/slide" Target="/ppt/slides/slide7.xml" Id="Rece93717ac4e41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2257c806e84d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7b2ee52094b35" /><Relationship Type="http://schemas.openxmlformats.org/officeDocument/2006/relationships/theme" Target="/ppt/slideMasters/theme/theme1.xml" Id="R81dd222a638040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a7b2ee52094b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73cc9099244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c935e933642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fa7ac87af47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d8713d07e4c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1cbca14b043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ee4ff8dc746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a87a28e0444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1 326 900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−2 162 972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−9 674 615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133 575 627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182 040 337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 KARIN BJELKE  –  88,5 %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 KENNETH IVAR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 KARIN BJELKE  –  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 KENNETH IVAR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VIEW Procurator AS, 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71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983 539 033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