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f1918dc29542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7f40daecbd4709"/>
  </p:sldMasterIdLst>
  <p:sldIdLst>
    <p:sldId xmlns:r="http://schemas.openxmlformats.org/officeDocument/2006/relationships" id="256" r:id="R76d76bbf0f8b4bd2"/>
    <p:sldId xmlns:r="http://schemas.openxmlformats.org/officeDocument/2006/relationships" id="257" r:id="Rd8c845be73974857"/>
    <p:sldId xmlns:r="http://schemas.openxmlformats.org/officeDocument/2006/relationships" id="258" r:id="R0353569f2cdf4b27"/>
    <p:sldId xmlns:r="http://schemas.openxmlformats.org/officeDocument/2006/relationships" id="259" r:id="R968f3beae6dd4ce0"/>
    <p:sldId xmlns:r="http://schemas.openxmlformats.org/officeDocument/2006/relationships" id="260" r:id="R7ab8ee7a25904c95"/>
    <p:sldId xmlns:r="http://schemas.openxmlformats.org/officeDocument/2006/relationships" id="261" r:id="R56d5314b4e694ccf"/>
    <p:sldId xmlns:r="http://schemas.openxmlformats.org/officeDocument/2006/relationships" id="262" r:id="Ra45f1ee28d104c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7f40daecbd4709" /><Relationship Type="http://schemas.openxmlformats.org/officeDocument/2006/relationships/slide" Target="/ppt/slides/slide1.xml" Id="R76d76bbf0f8b4bd2" /><Relationship Type="http://schemas.openxmlformats.org/officeDocument/2006/relationships/slide" Target="/ppt/slides/slide2.xml" Id="Rd8c845be73974857" /><Relationship Type="http://schemas.openxmlformats.org/officeDocument/2006/relationships/slide" Target="/ppt/slides/slide3.xml" Id="R0353569f2cdf4b27" /><Relationship Type="http://schemas.openxmlformats.org/officeDocument/2006/relationships/slide" Target="/ppt/slides/slide4.xml" Id="R968f3beae6dd4ce0" /><Relationship Type="http://schemas.openxmlformats.org/officeDocument/2006/relationships/slide" Target="/ppt/slides/slide5.xml" Id="R7ab8ee7a25904c95" /><Relationship Type="http://schemas.openxmlformats.org/officeDocument/2006/relationships/slide" Target="/ppt/slides/slide6.xml" Id="R56d5314b4e694ccf" /><Relationship Type="http://schemas.openxmlformats.org/officeDocument/2006/relationships/slide" Target="/ppt/slides/slide7.xml" Id="Ra45f1ee28d104c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dc7709c99847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8f7da55f74648" /><Relationship Type="http://schemas.openxmlformats.org/officeDocument/2006/relationships/theme" Target="/ppt/slideMasters/theme/theme1.xml" Id="R0e8fd60955604b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38f7da55f7464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8796ce79c349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b022bacef43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879064b4f140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af8721ffd41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85e99885b44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d6950ff944fe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fd42acf764d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RYFYLKE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RYFYLKE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27 548 456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5 147 353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4 112 238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1 178 472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12 941 065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COSTA PLENTY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NAG INVEST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TJØSTHEIM INVESTERING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BYGDEVOLL ANITA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Taugården, Ryfylkevegen 1982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74 07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mail@revisjonryfylke.no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www.revisjonryfylke.no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983 549 896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RYFYLKE AS</a:t>
            </a:r>
          </a:p>
        </p:txBody>
      </p:sp>
    </p:spTree>
  </p:cSld>
  <p:clrMapOvr>
    <a:masterClrMapping xmlns:a="http://schemas.openxmlformats.org/drawingml/2006/main"/>
  </p:clrMapOvr>
</p:sld>
</file>