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1aeb5899de47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5ff5ccd2b74ec0"/>
  </p:sldMasterIdLst>
  <p:sldIdLst>
    <p:sldId xmlns:r="http://schemas.openxmlformats.org/officeDocument/2006/relationships" id="256" r:id="Rc156825853204070"/>
    <p:sldId xmlns:r="http://schemas.openxmlformats.org/officeDocument/2006/relationships" id="257" r:id="R592390a861244dc0"/>
    <p:sldId xmlns:r="http://schemas.openxmlformats.org/officeDocument/2006/relationships" id="258" r:id="R2eb284e4d58547d9"/>
    <p:sldId xmlns:r="http://schemas.openxmlformats.org/officeDocument/2006/relationships" id="259" r:id="R0cde1bb7fa02421e"/>
    <p:sldId xmlns:r="http://schemas.openxmlformats.org/officeDocument/2006/relationships" id="260" r:id="Rabd114f58ff542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5ff5ccd2b74ec0" /><Relationship Type="http://schemas.openxmlformats.org/officeDocument/2006/relationships/slide" Target="/ppt/slides/slide1.xml" Id="Rc156825853204070" /><Relationship Type="http://schemas.openxmlformats.org/officeDocument/2006/relationships/slide" Target="/ppt/slides/slide2.xml" Id="R592390a861244dc0" /><Relationship Type="http://schemas.openxmlformats.org/officeDocument/2006/relationships/slide" Target="/ppt/slides/slide3.xml" Id="R2eb284e4d58547d9" /><Relationship Type="http://schemas.openxmlformats.org/officeDocument/2006/relationships/slide" Target="/ppt/slides/slide4.xml" Id="R0cde1bb7fa02421e" /><Relationship Type="http://schemas.openxmlformats.org/officeDocument/2006/relationships/slide" Target="/ppt/slides/slide5.xml" Id="Rabd114f58ff542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801a1459484f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90d3dd410497e" /><Relationship Type="http://schemas.openxmlformats.org/officeDocument/2006/relationships/theme" Target="/ppt/slideMasters/theme/theme1.xml" Id="R3387196379954f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090d3dd41049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560e6b7984a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7ef977b3e45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3bd0f05254c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121dcc8cd4b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f8615e81447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KYRKSÆTERØRA IDRETTSLAG KIL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KYRKSÆTERØRA IDRETTSLAG KIL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KYRKSÆTERØRA IDRETTSLAG KIL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KYRKSÆTERØRA IDRETTSLAG KIL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KYRKSÆTERØRA IDRETTSLAG KIL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KYRKSÆTERØRA IDRETTSLAG KIL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Geir Anders Mæhlen, Hollaveien 305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maeh@online.no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983 741 983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KYRKSÆTERØRA IDRETTSLAG KIL</a:t>
            </a:r>
          </a:p>
        </p:txBody>
      </p:sp>
    </p:spTree>
  </p:cSld>
  <p:clrMapOvr>
    <a:masterClrMapping xmlns:a="http://schemas.openxmlformats.org/drawingml/2006/main"/>
  </p:clrMapOvr>
</p:sld>
</file>