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f174e34b964c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1d2cea6446449a"/>
  </p:sldMasterIdLst>
  <p:sldIdLst>
    <p:sldId xmlns:r="http://schemas.openxmlformats.org/officeDocument/2006/relationships" id="256" r:id="R55a92a1166ca40d7"/>
    <p:sldId xmlns:r="http://schemas.openxmlformats.org/officeDocument/2006/relationships" id="257" r:id="R9a50ca0b6dd643cc"/>
    <p:sldId xmlns:r="http://schemas.openxmlformats.org/officeDocument/2006/relationships" id="258" r:id="R2572682741d94dd6"/>
    <p:sldId xmlns:r="http://schemas.openxmlformats.org/officeDocument/2006/relationships" id="259" r:id="R9b67f277047c4b94"/>
    <p:sldId xmlns:r="http://schemas.openxmlformats.org/officeDocument/2006/relationships" id="260" r:id="R32267b0673094eae"/>
    <p:sldId xmlns:r="http://schemas.openxmlformats.org/officeDocument/2006/relationships" id="261" r:id="Rdf32c540e7e64d10"/>
    <p:sldId xmlns:r="http://schemas.openxmlformats.org/officeDocument/2006/relationships" id="262" r:id="R328f686f6d3346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1d2cea6446449a" /><Relationship Type="http://schemas.openxmlformats.org/officeDocument/2006/relationships/slide" Target="/ppt/slides/slide1.xml" Id="R55a92a1166ca40d7" /><Relationship Type="http://schemas.openxmlformats.org/officeDocument/2006/relationships/slide" Target="/ppt/slides/slide2.xml" Id="R9a50ca0b6dd643cc" /><Relationship Type="http://schemas.openxmlformats.org/officeDocument/2006/relationships/slide" Target="/ppt/slides/slide3.xml" Id="R2572682741d94dd6" /><Relationship Type="http://schemas.openxmlformats.org/officeDocument/2006/relationships/slide" Target="/ppt/slides/slide4.xml" Id="R9b67f277047c4b94" /><Relationship Type="http://schemas.openxmlformats.org/officeDocument/2006/relationships/slide" Target="/ppt/slides/slide5.xml" Id="R32267b0673094eae" /><Relationship Type="http://schemas.openxmlformats.org/officeDocument/2006/relationships/slide" Target="/ppt/slides/slide6.xml" Id="Rdf32c540e7e64d10" /><Relationship Type="http://schemas.openxmlformats.org/officeDocument/2006/relationships/slide" Target="/ppt/slides/slide7.xml" Id="R328f686f6d3346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4a3d3c5da341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f5d20c33c452f" /><Relationship Type="http://schemas.openxmlformats.org/officeDocument/2006/relationships/theme" Target="/ppt/slideMasters/theme/theme1.xml" Id="R7fa4a603b8f941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3f5d20c33c45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e24a0c19144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cac4b517144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fe3d2311a45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5c7bc65884b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cdf3bacb04d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cd107bdae45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5d4762ba749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PKF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PKF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74 876 285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28 589 133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22 571 113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1 245 415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39 803 326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PKF REVISJON AS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ARENTZ-HANSEN ROLF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CHATTREE SANCHIT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HANEKAMHAUG BARBRO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 JØRN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KNUTSEN JO-INGE  –  10,5 %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78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983 773 370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