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0697d8f90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2d6fa256c47dc"/>
  </p:sldMasterIdLst>
  <p:sldIdLst>
    <p:sldId xmlns:r="http://schemas.openxmlformats.org/officeDocument/2006/relationships" id="256" r:id="R0871ec7ba71f4ed0"/>
    <p:sldId xmlns:r="http://schemas.openxmlformats.org/officeDocument/2006/relationships" id="257" r:id="R57f5f846432f4c8c"/>
    <p:sldId xmlns:r="http://schemas.openxmlformats.org/officeDocument/2006/relationships" id="258" r:id="R476828c0ccbf4621"/>
    <p:sldId xmlns:r="http://schemas.openxmlformats.org/officeDocument/2006/relationships" id="259" r:id="Ree96f3580d9247ed"/>
    <p:sldId xmlns:r="http://schemas.openxmlformats.org/officeDocument/2006/relationships" id="260" r:id="R90216061cb3d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2d6fa256c47dc" /><Relationship Type="http://schemas.openxmlformats.org/officeDocument/2006/relationships/slide" Target="/ppt/slides/slide1.xml" Id="R0871ec7ba71f4ed0" /><Relationship Type="http://schemas.openxmlformats.org/officeDocument/2006/relationships/slide" Target="/ppt/slides/slide2.xml" Id="R57f5f846432f4c8c" /><Relationship Type="http://schemas.openxmlformats.org/officeDocument/2006/relationships/slide" Target="/ppt/slides/slide3.xml" Id="R476828c0ccbf4621" /><Relationship Type="http://schemas.openxmlformats.org/officeDocument/2006/relationships/slide" Target="/ppt/slides/slide4.xml" Id="Ree96f3580d9247ed" /><Relationship Type="http://schemas.openxmlformats.org/officeDocument/2006/relationships/slide" Target="/ppt/slides/slide5.xml" Id="R90216061cb3d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c3ea7e0a3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80e0ea384fea" /><Relationship Type="http://schemas.openxmlformats.org/officeDocument/2006/relationships/theme" Target="/ppt/slideMasters/theme/theme1.xml" Id="R5c6f8d267d49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980e0ea38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e4f8d4be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77e2994e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49eaa3cba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c5ddc72d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b255cc997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