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7e08c58804e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52d7893ab4641"/>
  </p:sldMasterIdLst>
  <p:sldIdLst>
    <p:sldId xmlns:r="http://schemas.openxmlformats.org/officeDocument/2006/relationships" id="256" r:id="R460a0aef34a84000"/>
    <p:sldId xmlns:r="http://schemas.openxmlformats.org/officeDocument/2006/relationships" id="257" r:id="R86fdc863975845a1"/>
    <p:sldId xmlns:r="http://schemas.openxmlformats.org/officeDocument/2006/relationships" id="258" r:id="R96eba211271543a6"/>
    <p:sldId xmlns:r="http://schemas.openxmlformats.org/officeDocument/2006/relationships" id="259" r:id="R6ebfb3769e6b4634"/>
    <p:sldId xmlns:r="http://schemas.openxmlformats.org/officeDocument/2006/relationships" id="260" r:id="R13d00b54244b4ee8"/>
    <p:sldId xmlns:r="http://schemas.openxmlformats.org/officeDocument/2006/relationships" id="261" r:id="Ra27facf1927145e7"/>
    <p:sldId xmlns:r="http://schemas.openxmlformats.org/officeDocument/2006/relationships" id="262" r:id="R515ac05f5db440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52d7893ab4641" /><Relationship Type="http://schemas.openxmlformats.org/officeDocument/2006/relationships/slide" Target="/ppt/slides/slide1.xml" Id="R460a0aef34a84000" /><Relationship Type="http://schemas.openxmlformats.org/officeDocument/2006/relationships/slide" Target="/ppt/slides/slide2.xml" Id="R86fdc863975845a1" /><Relationship Type="http://schemas.openxmlformats.org/officeDocument/2006/relationships/slide" Target="/ppt/slides/slide3.xml" Id="R96eba211271543a6" /><Relationship Type="http://schemas.openxmlformats.org/officeDocument/2006/relationships/slide" Target="/ppt/slides/slide4.xml" Id="R6ebfb3769e6b4634" /><Relationship Type="http://schemas.openxmlformats.org/officeDocument/2006/relationships/slide" Target="/ppt/slides/slide5.xml" Id="R13d00b54244b4ee8" /><Relationship Type="http://schemas.openxmlformats.org/officeDocument/2006/relationships/slide" Target="/ppt/slides/slide6.xml" Id="Ra27facf1927145e7" /><Relationship Type="http://schemas.openxmlformats.org/officeDocument/2006/relationships/slide" Target="/ppt/slides/slide7.xml" Id="R515ac05f5db440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36da31da3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829bcab6e447c" /><Relationship Type="http://schemas.openxmlformats.org/officeDocument/2006/relationships/theme" Target="/ppt/slideMasters/theme/theme1.xml" Id="R6d14cf7a4473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3829bcab6e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1897fb62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e9288b822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df8aeeab4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2da2ce7a4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568ce462c49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1d07f8a9a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0bb859b31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LANDE EIENDOM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 EIENDOM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8 260 297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5 756 112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8 028 762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104 034 281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106 281 288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BJØRNSTAD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 EIENDOM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thbjoer3@online.no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983 788 238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 EIENDOM INVEST AS</a:t>
            </a:r>
          </a:p>
        </p:txBody>
      </p:sp>
    </p:spTree>
  </p:cSld>
  <p:clrMapOvr>
    <a:masterClrMapping xmlns:a="http://schemas.openxmlformats.org/drawingml/2006/main"/>
  </p:clrMapOvr>
</p:sld>
</file>