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4796efc7f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38896b2e434073"/>
  </p:sldMasterIdLst>
  <p:sldIdLst>
    <p:sldId xmlns:r="http://schemas.openxmlformats.org/officeDocument/2006/relationships" id="256" r:id="R700b1815aa9f471f"/>
    <p:sldId xmlns:r="http://schemas.openxmlformats.org/officeDocument/2006/relationships" id="257" r:id="Rd3fb370465e04dda"/>
    <p:sldId xmlns:r="http://schemas.openxmlformats.org/officeDocument/2006/relationships" id="258" r:id="Rfceb9e00089f4138"/>
    <p:sldId xmlns:r="http://schemas.openxmlformats.org/officeDocument/2006/relationships" id="259" r:id="Re89f10c15d094c41"/>
    <p:sldId xmlns:r="http://schemas.openxmlformats.org/officeDocument/2006/relationships" id="260" r:id="Rc5b1608d68a34339"/>
    <p:sldId xmlns:r="http://schemas.openxmlformats.org/officeDocument/2006/relationships" id="261" r:id="Rbef1e49642c9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8896b2e434073" /><Relationship Type="http://schemas.openxmlformats.org/officeDocument/2006/relationships/slide" Target="/ppt/slides/slide1.xml" Id="R700b1815aa9f471f" /><Relationship Type="http://schemas.openxmlformats.org/officeDocument/2006/relationships/slide" Target="/ppt/slides/slide2.xml" Id="Rd3fb370465e04dda" /><Relationship Type="http://schemas.openxmlformats.org/officeDocument/2006/relationships/slide" Target="/ppt/slides/slide3.xml" Id="Rfceb9e00089f4138" /><Relationship Type="http://schemas.openxmlformats.org/officeDocument/2006/relationships/slide" Target="/ppt/slides/slide4.xml" Id="Re89f10c15d094c41" /><Relationship Type="http://schemas.openxmlformats.org/officeDocument/2006/relationships/slide" Target="/ppt/slides/slide5.xml" Id="Rc5b1608d68a34339" /><Relationship Type="http://schemas.openxmlformats.org/officeDocument/2006/relationships/slide" Target="/ppt/slides/slide6.xml" Id="Rbef1e49642c9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18cf44af3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70ef0040b4bb3" /><Relationship Type="http://schemas.openxmlformats.org/officeDocument/2006/relationships/theme" Target="/ppt/slideMasters/theme/theme1.xml" Id="R8eae01a56dcd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70ef0040b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4ef78cdfe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d02eea16146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15897429c42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fd6cc6687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13aae7473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5b92e1d1f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