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635e7005f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cdefb09a0430d"/>
  </p:sldMasterIdLst>
  <p:sldIdLst>
    <p:sldId xmlns:r="http://schemas.openxmlformats.org/officeDocument/2006/relationships" id="256" r:id="R1f652ac0049b4133"/>
    <p:sldId xmlns:r="http://schemas.openxmlformats.org/officeDocument/2006/relationships" id="257" r:id="Ra64b56b06d2f4adc"/>
    <p:sldId xmlns:r="http://schemas.openxmlformats.org/officeDocument/2006/relationships" id="258" r:id="R610a07364f494b83"/>
    <p:sldId xmlns:r="http://schemas.openxmlformats.org/officeDocument/2006/relationships" id="259" r:id="Raa43e754c1024925"/>
    <p:sldId xmlns:r="http://schemas.openxmlformats.org/officeDocument/2006/relationships" id="260" r:id="Ra5bcba88fc234d33"/>
    <p:sldId xmlns:r="http://schemas.openxmlformats.org/officeDocument/2006/relationships" id="261" r:id="R9fbe8d61397b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cdefb09a0430d" /><Relationship Type="http://schemas.openxmlformats.org/officeDocument/2006/relationships/slide" Target="/ppt/slides/slide1.xml" Id="R1f652ac0049b4133" /><Relationship Type="http://schemas.openxmlformats.org/officeDocument/2006/relationships/slide" Target="/ppt/slides/slide2.xml" Id="Ra64b56b06d2f4adc" /><Relationship Type="http://schemas.openxmlformats.org/officeDocument/2006/relationships/slide" Target="/ppt/slides/slide3.xml" Id="R610a07364f494b83" /><Relationship Type="http://schemas.openxmlformats.org/officeDocument/2006/relationships/slide" Target="/ppt/slides/slide4.xml" Id="Raa43e754c1024925" /><Relationship Type="http://schemas.openxmlformats.org/officeDocument/2006/relationships/slide" Target="/ppt/slides/slide5.xml" Id="Ra5bcba88fc234d33" /><Relationship Type="http://schemas.openxmlformats.org/officeDocument/2006/relationships/slide" Target="/ppt/slides/slide6.xml" Id="R9fbe8d61397b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b6aa7f207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657306cff4776" /><Relationship Type="http://schemas.openxmlformats.org/officeDocument/2006/relationships/theme" Target="/ppt/slideMasters/theme/theme1.xml" Id="Rbacd3030c0a9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657306cff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197ca8f2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b2bbd1c6e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f92f6c8c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7b07158e4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eb611c3f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11a56cffb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VERKSTEDVEIEN 25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25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3 169 197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 Hokholt, 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983 895 573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