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1fc696c90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5521a0a774038"/>
  </p:sldMasterIdLst>
  <p:sldIdLst>
    <p:sldId xmlns:r="http://schemas.openxmlformats.org/officeDocument/2006/relationships" id="256" r:id="Rac6dc3e2d3c24f95"/>
    <p:sldId xmlns:r="http://schemas.openxmlformats.org/officeDocument/2006/relationships" id="257" r:id="R1ca16b00c2484ad4"/>
    <p:sldId xmlns:r="http://schemas.openxmlformats.org/officeDocument/2006/relationships" id="258" r:id="Reca89505091646ac"/>
    <p:sldId xmlns:r="http://schemas.openxmlformats.org/officeDocument/2006/relationships" id="259" r:id="Re73990a37c5945cc"/>
    <p:sldId xmlns:r="http://schemas.openxmlformats.org/officeDocument/2006/relationships" id="260" r:id="R2b5bb0021c56454b"/>
    <p:sldId xmlns:r="http://schemas.openxmlformats.org/officeDocument/2006/relationships" id="261" r:id="R5ec4fb5f7557474c"/>
    <p:sldId xmlns:r="http://schemas.openxmlformats.org/officeDocument/2006/relationships" id="262" r:id="R7e9b6576cea5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5521a0a774038" /><Relationship Type="http://schemas.openxmlformats.org/officeDocument/2006/relationships/slide" Target="/ppt/slides/slide1.xml" Id="Rac6dc3e2d3c24f95" /><Relationship Type="http://schemas.openxmlformats.org/officeDocument/2006/relationships/slide" Target="/ppt/slides/slide2.xml" Id="R1ca16b00c2484ad4" /><Relationship Type="http://schemas.openxmlformats.org/officeDocument/2006/relationships/slide" Target="/ppt/slides/slide3.xml" Id="Reca89505091646ac" /><Relationship Type="http://schemas.openxmlformats.org/officeDocument/2006/relationships/slide" Target="/ppt/slides/slide4.xml" Id="Re73990a37c5945cc" /><Relationship Type="http://schemas.openxmlformats.org/officeDocument/2006/relationships/slide" Target="/ppt/slides/slide5.xml" Id="R2b5bb0021c56454b" /><Relationship Type="http://schemas.openxmlformats.org/officeDocument/2006/relationships/slide" Target="/ppt/slides/slide6.xml" Id="R5ec4fb5f7557474c" /><Relationship Type="http://schemas.openxmlformats.org/officeDocument/2006/relationships/slide" Target="/ppt/slides/slide7.xml" Id="R7e9b6576cea5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56a172cce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ae4f02c8436c" /><Relationship Type="http://schemas.openxmlformats.org/officeDocument/2006/relationships/theme" Target="/ppt/slideMasters/theme/theme1.xml" Id="R76cc973b2776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0ae4f02c8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a087419e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38d66c87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53887b4a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b70f5c73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fb1ea223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9f93a847b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b151a004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ANTONSEN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HILSETH-HARTWIG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HILSETH ANTONSEN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ANTONSEN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