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e130db0a4b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3ba1de2ad401b"/>
  </p:sldMasterIdLst>
  <p:sldIdLst>
    <p:sldId xmlns:r="http://schemas.openxmlformats.org/officeDocument/2006/relationships" id="256" r:id="R29db2567b0334b18"/>
    <p:sldId xmlns:r="http://schemas.openxmlformats.org/officeDocument/2006/relationships" id="257" r:id="R2db5faca0e6d4c20"/>
    <p:sldId xmlns:r="http://schemas.openxmlformats.org/officeDocument/2006/relationships" id="258" r:id="R1c26f86e2214462d"/>
    <p:sldId xmlns:r="http://schemas.openxmlformats.org/officeDocument/2006/relationships" id="259" r:id="R85a8210b6750422b"/>
    <p:sldId xmlns:r="http://schemas.openxmlformats.org/officeDocument/2006/relationships" id="260" r:id="Rc562a5c2907d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3ba1de2ad401b" /><Relationship Type="http://schemas.openxmlformats.org/officeDocument/2006/relationships/slide" Target="/ppt/slides/slide1.xml" Id="R29db2567b0334b18" /><Relationship Type="http://schemas.openxmlformats.org/officeDocument/2006/relationships/slide" Target="/ppt/slides/slide2.xml" Id="R2db5faca0e6d4c20" /><Relationship Type="http://schemas.openxmlformats.org/officeDocument/2006/relationships/slide" Target="/ppt/slides/slide3.xml" Id="R1c26f86e2214462d" /><Relationship Type="http://schemas.openxmlformats.org/officeDocument/2006/relationships/slide" Target="/ppt/slides/slide4.xml" Id="R85a8210b6750422b" /><Relationship Type="http://schemas.openxmlformats.org/officeDocument/2006/relationships/slide" Target="/ppt/slides/slide5.xml" Id="Rc562a5c2907d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6156e359d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91f2207ea4ffa" /><Relationship Type="http://schemas.openxmlformats.org/officeDocument/2006/relationships/theme" Target="/ppt/slideMasters/theme/theme1.xml" Id="Rda3764de570440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f91f2207ea4f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3d2abb9b9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68762dcbc4a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a74d57838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d7ad99c5c40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9c0553b6847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BONDELAG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BONDELAG ble etablert [år] og holder til i Tysværvåg.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Anna Henriette Veim Eikje, Eikje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5565 Tysværvåg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as-eikje@online.no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983 930 476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BONDELAG</a:t>
            </a:r>
          </a:p>
        </p:txBody>
      </p:sp>
    </p:spTree>
  </p:cSld>
  <p:clrMapOvr>
    <a:masterClrMapping xmlns:a="http://schemas.openxmlformats.org/drawingml/2006/main"/>
  </p:clrMapOvr>
</p:sld>
</file>