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11b0e58275a4a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c60a2f00b44f86"/>
  </p:sldMasterIdLst>
  <p:sldIdLst>
    <p:sldId xmlns:r="http://schemas.openxmlformats.org/officeDocument/2006/relationships" id="256" r:id="R8a08ce98dbe3422b"/>
    <p:sldId xmlns:r="http://schemas.openxmlformats.org/officeDocument/2006/relationships" id="257" r:id="R64447e48067842e7"/>
    <p:sldId xmlns:r="http://schemas.openxmlformats.org/officeDocument/2006/relationships" id="258" r:id="R55152f0065c14652"/>
    <p:sldId xmlns:r="http://schemas.openxmlformats.org/officeDocument/2006/relationships" id="259" r:id="R7d11fa07adca4853"/>
    <p:sldId xmlns:r="http://schemas.openxmlformats.org/officeDocument/2006/relationships" id="260" r:id="R7a015d7f7c79452d"/>
    <p:sldId xmlns:r="http://schemas.openxmlformats.org/officeDocument/2006/relationships" id="261" r:id="R7445da9e8c33457e"/>
    <p:sldId xmlns:r="http://schemas.openxmlformats.org/officeDocument/2006/relationships" id="262" r:id="Rfe7035b2b02548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c60a2f00b44f86" /><Relationship Type="http://schemas.openxmlformats.org/officeDocument/2006/relationships/slide" Target="/ppt/slides/slide1.xml" Id="R8a08ce98dbe3422b" /><Relationship Type="http://schemas.openxmlformats.org/officeDocument/2006/relationships/slide" Target="/ppt/slides/slide2.xml" Id="R64447e48067842e7" /><Relationship Type="http://schemas.openxmlformats.org/officeDocument/2006/relationships/slide" Target="/ppt/slides/slide3.xml" Id="R55152f0065c14652" /><Relationship Type="http://schemas.openxmlformats.org/officeDocument/2006/relationships/slide" Target="/ppt/slides/slide4.xml" Id="R7d11fa07adca4853" /><Relationship Type="http://schemas.openxmlformats.org/officeDocument/2006/relationships/slide" Target="/ppt/slides/slide5.xml" Id="R7a015d7f7c79452d" /><Relationship Type="http://schemas.openxmlformats.org/officeDocument/2006/relationships/slide" Target="/ppt/slides/slide6.xml" Id="R7445da9e8c33457e" /><Relationship Type="http://schemas.openxmlformats.org/officeDocument/2006/relationships/slide" Target="/ppt/slides/slide7.xml" Id="Rfe7035b2b02548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3ea6eba8e841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8e47ab1fad492e" /><Relationship Type="http://schemas.openxmlformats.org/officeDocument/2006/relationships/theme" Target="/ppt/slideMasters/theme/theme1.xml" Id="Rc1df3efaa0be42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58e47ab1fad492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caaccddeac40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f5577ef49f44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125685e8774c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509c4813e749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786034f4946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e834b03994c4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8b5adcc8541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MEERU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MEERU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2 720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550 563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1 217 063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KAI TONNING NYGAARD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Torleiv Kvalviks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983 983 588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MEERU AS</a:t>
            </a:r>
          </a:p>
        </p:txBody>
      </p:sp>
    </p:spTree>
  </p:cSld>
  <p:clrMapOvr>
    <a:masterClrMapping xmlns:a="http://schemas.openxmlformats.org/drawingml/2006/main"/>
  </p:clrMapOvr>
</p:sld>
</file>