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48801ffdec42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71129b5005419b"/>
  </p:sldMasterIdLst>
  <p:sldIdLst>
    <p:sldId xmlns:r="http://schemas.openxmlformats.org/officeDocument/2006/relationships" id="256" r:id="Rc6a57cc460c9499e"/>
    <p:sldId xmlns:r="http://schemas.openxmlformats.org/officeDocument/2006/relationships" id="257" r:id="R3610c6fc3ffc4f1a"/>
    <p:sldId xmlns:r="http://schemas.openxmlformats.org/officeDocument/2006/relationships" id="258" r:id="Rf8326961132b4911"/>
    <p:sldId xmlns:r="http://schemas.openxmlformats.org/officeDocument/2006/relationships" id="259" r:id="R009a4318ea6a4c38"/>
    <p:sldId xmlns:r="http://schemas.openxmlformats.org/officeDocument/2006/relationships" id="260" r:id="R27b00fd931be4c09"/>
    <p:sldId xmlns:r="http://schemas.openxmlformats.org/officeDocument/2006/relationships" id="261" r:id="R5c4c59e316a84894"/>
    <p:sldId xmlns:r="http://schemas.openxmlformats.org/officeDocument/2006/relationships" id="262" r:id="Rb143cb30f9824a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71129b5005419b" /><Relationship Type="http://schemas.openxmlformats.org/officeDocument/2006/relationships/slide" Target="/ppt/slides/slide1.xml" Id="Rc6a57cc460c9499e" /><Relationship Type="http://schemas.openxmlformats.org/officeDocument/2006/relationships/slide" Target="/ppt/slides/slide2.xml" Id="R3610c6fc3ffc4f1a" /><Relationship Type="http://schemas.openxmlformats.org/officeDocument/2006/relationships/slide" Target="/ppt/slides/slide3.xml" Id="Rf8326961132b4911" /><Relationship Type="http://schemas.openxmlformats.org/officeDocument/2006/relationships/slide" Target="/ppt/slides/slide4.xml" Id="R009a4318ea6a4c38" /><Relationship Type="http://schemas.openxmlformats.org/officeDocument/2006/relationships/slide" Target="/ppt/slides/slide5.xml" Id="R27b00fd931be4c09" /><Relationship Type="http://schemas.openxmlformats.org/officeDocument/2006/relationships/slide" Target="/ppt/slides/slide6.xml" Id="R5c4c59e316a84894" /><Relationship Type="http://schemas.openxmlformats.org/officeDocument/2006/relationships/slide" Target="/ppt/slides/slide7.xml" Id="Rb143cb30f9824a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666e2f00d48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9309a5f7f4c2a" /><Relationship Type="http://schemas.openxmlformats.org/officeDocument/2006/relationships/theme" Target="/ppt/slideMasters/theme/theme1.xml" Id="R797eccabb27342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69309a5f7f4c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7768d2a7248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9606bd63644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a7539edc24c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f0f176c8e44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cd8c6c61c4a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9b21c271446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2e69decdc4b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BILSENTER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BILSENTER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11 238 844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763 667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480 627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442 323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4 739 383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TORNES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HJERTAKER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LID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Dalsvegen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33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983 989 632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BILSENTER AS</a:t>
            </a:r>
          </a:p>
        </p:txBody>
      </p:sp>
    </p:spTree>
  </p:cSld>
  <p:clrMapOvr>
    <a:masterClrMapping xmlns:a="http://schemas.openxmlformats.org/drawingml/2006/main"/>
  </p:clrMapOvr>
</p:sld>
</file>