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f3e5d6611cf4a4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8760d91652e4834"/>
  </p:sldMasterIdLst>
  <p:sldIdLst>
    <p:sldId xmlns:r="http://schemas.openxmlformats.org/officeDocument/2006/relationships" id="256" r:id="R0ca7480e72c44868"/>
    <p:sldId xmlns:r="http://schemas.openxmlformats.org/officeDocument/2006/relationships" id="257" r:id="R16b8974fe7aa4a4c"/>
    <p:sldId xmlns:r="http://schemas.openxmlformats.org/officeDocument/2006/relationships" id="258" r:id="Rd491cfe1a47e487a"/>
    <p:sldId xmlns:r="http://schemas.openxmlformats.org/officeDocument/2006/relationships" id="259" r:id="R117985378b1040b9"/>
    <p:sldId xmlns:r="http://schemas.openxmlformats.org/officeDocument/2006/relationships" id="260" r:id="Rc0887b85c699412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8760d91652e4834" /><Relationship Type="http://schemas.openxmlformats.org/officeDocument/2006/relationships/slide" Target="/ppt/slides/slide1.xml" Id="R0ca7480e72c44868" /><Relationship Type="http://schemas.openxmlformats.org/officeDocument/2006/relationships/slide" Target="/ppt/slides/slide2.xml" Id="R16b8974fe7aa4a4c" /><Relationship Type="http://schemas.openxmlformats.org/officeDocument/2006/relationships/slide" Target="/ppt/slides/slide3.xml" Id="Rd491cfe1a47e487a" /><Relationship Type="http://schemas.openxmlformats.org/officeDocument/2006/relationships/slide" Target="/ppt/slides/slide4.xml" Id="R117985378b1040b9" /><Relationship Type="http://schemas.openxmlformats.org/officeDocument/2006/relationships/slide" Target="/ppt/slides/slide5.xml" Id="Rc0887b85c699412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d68cdf8300b1493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da72adc56134659" /><Relationship Type="http://schemas.openxmlformats.org/officeDocument/2006/relationships/theme" Target="/ppt/slideMasters/theme/theme1.xml" Id="R2467bfc105a14bd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da72adc56134659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6822b4c541144c3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27fa17684f2447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f911cfd74a443d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9c92b258eb41e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c4a609b364416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NYGAARDS BATALJON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NYGAARDS BATALJON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NYGAARDS BATALJON ble etablert [år] og holder til i Bergen.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NYGAARDS BATALJON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NYGAARDS BATALJON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NYGAARDS BATALJON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Konsul Børs' gate 35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5006 Bergen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www.nygaards.no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984 016 328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NYGAARDS BATALJON</a:t>
            </a:r>
          </a:p>
        </p:txBody>
      </p:sp>
    </p:spTree>
  </p:cSld>
  <p:clrMapOvr>
    <a:masterClrMapping xmlns:a="http://schemas.openxmlformats.org/drawingml/2006/main"/>
  </p:clrMapOvr>
</p:sld>
</file>