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76bfe1a54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467fef36644dd"/>
  </p:sldMasterIdLst>
  <p:sldIdLst>
    <p:sldId xmlns:r="http://schemas.openxmlformats.org/officeDocument/2006/relationships" id="256" r:id="Rf9bd4b4a15c74c60"/>
    <p:sldId xmlns:r="http://schemas.openxmlformats.org/officeDocument/2006/relationships" id="257" r:id="R31bb22408ccb43ca"/>
    <p:sldId xmlns:r="http://schemas.openxmlformats.org/officeDocument/2006/relationships" id="258" r:id="R5200ae106ee94cc6"/>
    <p:sldId xmlns:r="http://schemas.openxmlformats.org/officeDocument/2006/relationships" id="259" r:id="Rf0e9cf746d614f62"/>
    <p:sldId xmlns:r="http://schemas.openxmlformats.org/officeDocument/2006/relationships" id="260" r:id="R1eaa88f88ec34534"/>
    <p:sldId xmlns:r="http://schemas.openxmlformats.org/officeDocument/2006/relationships" id="261" r:id="Rf2c0dc8e04ed47f4"/>
    <p:sldId xmlns:r="http://schemas.openxmlformats.org/officeDocument/2006/relationships" id="262" r:id="R528138fc1bd5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467fef36644dd" /><Relationship Type="http://schemas.openxmlformats.org/officeDocument/2006/relationships/slide" Target="/ppt/slides/slide1.xml" Id="Rf9bd4b4a15c74c60" /><Relationship Type="http://schemas.openxmlformats.org/officeDocument/2006/relationships/slide" Target="/ppt/slides/slide2.xml" Id="R31bb22408ccb43ca" /><Relationship Type="http://schemas.openxmlformats.org/officeDocument/2006/relationships/slide" Target="/ppt/slides/slide3.xml" Id="R5200ae106ee94cc6" /><Relationship Type="http://schemas.openxmlformats.org/officeDocument/2006/relationships/slide" Target="/ppt/slides/slide4.xml" Id="Rf0e9cf746d614f62" /><Relationship Type="http://schemas.openxmlformats.org/officeDocument/2006/relationships/slide" Target="/ppt/slides/slide5.xml" Id="R1eaa88f88ec34534" /><Relationship Type="http://schemas.openxmlformats.org/officeDocument/2006/relationships/slide" Target="/ppt/slides/slide6.xml" Id="Rf2c0dc8e04ed47f4" /><Relationship Type="http://schemas.openxmlformats.org/officeDocument/2006/relationships/slide" Target="/ppt/slides/slide7.xml" Id="R528138fc1bd5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af090427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888968d64907" /><Relationship Type="http://schemas.openxmlformats.org/officeDocument/2006/relationships/theme" Target="/ppt/slideMasters/theme/theme1.xml" Id="R8c40da13ad14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8888968d6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6f7b94c8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3774d065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1d1f27f2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970f72cd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4f5cff02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36d40fce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8b770924c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