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f22641223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a2d679b844319"/>
  </p:sldMasterIdLst>
  <p:sldIdLst>
    <p:sldId xmlns:r="http://schemas.openxmlformats.org/officeDocument/2006/relationships" id="256" r:id="R885fcb0fb0d94c90"/>
    <p:sldId xmlns:r="http://schemas.openxmlformats.org/officeDocument/2006/relationships" id="257" r:id="R9ab32c6908c0484c"/>
    <p:sldId xmlns:r="http://schemas.openxmlformats.org/officeDocument/2006/relationships" id="258" r:id="R6bc7153216164d2e"/>
    <p:sldId xmlns:r="http://schemas.openxmlformats.org/officeDocument/2006/relationships" id="259" r:id="R6838f940185f424b"/>
    <p:sldId xmlns:r="http://schemas.openxmlformats.org/officeDocument/2006/relationships" id="260" r:id="R7c5a691866a4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a2d679b844319" /><Relationship Type="http://schemas.openxmlformats.org/officeDocument/2006/relationships/slide" Target="/ppt/slides/slide1.xml" Id="R885fcb0fb0d94c90" /><Relationship Type="http://schemas.openxmlformats.org/officeDocument/2006/relationships/slide" Target="/ppt/slides/slide2.xml" Id="R9ab32c6908c0484c" /><Relationship Type="http://schemas.openxmlformats.org/officeDocument/2006/relationships/slide" Target="/ppt/slides/slide3.xml" Id="R6bc7153216164d2e" /><Relationship Type="http://schemas.openxmlformats.org/officeDocument/2006/relationships/slide" Target="/ppt/slides/slide4.xml" Id="R6838f940185f424b" /><Relationship Type="http://schemas.openxmlformats.org/officeDocument/2006/relationships/slide" Target="/ppt/slides/slide5.xml" Id="R7c5a691866a4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6562a902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a48a01824dda" /><Relationship Type="http://schemas.openxmlformats.org/officeDocument/2006/relationships/theme" Target="/ppt/slideMasters/theme/theme1.xml" Id="R6d3e32a65345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9a48a0182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5ee0475f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1bb1e1e2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f4cfd5503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4276a40a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f8e6559c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