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b6023d942542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8e551626934c03"/>
  </p:sldMasterIdLst>
  <p:sldIdLst>
    <p:sldId xmlns:r="http://schemas.openxmlformats.org/officeDocument/2006/relationships" id="256" r:id="R9d83d5d76c064a16"/>
    <p:sldId xmlns:r="http://schemas.openxmlformats.org/officeDocument/2006/relationships" id="257" r:id="Rd5d312077c8543ba"/>
    <p:sldId xmlns:r="http://schemas.openxmlformats.org/officeDocument/2006/relationships" id="258" r:id="Rc8f488df4fed43d0"/>
    <p:sldId xmlns:r="http://schemas.openxmlformats.org/officeDocument/2006/relationships" id="259" r:id="R2c0b674d1a2e4959"/>
    <p:sldId xmlns:r="http://schemas.openxmlformats.org/officeDocument/2006/relationships" id="260" r:id="Rb0367f2938e24833"/>
    <p:sldId xmlns:r="http://schemas.openxmlformats.org/officeDocument/2006/relationships" id="261" r:id="R6cef6ac496fd43e3"/>
    <p:sldId xmlns:r="http://schemas.openxmlformats.org/officeDocument/2006/relationships" id="262" r:id="Ra024a54405414f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8e551626934c03" /><Relationship Type="http://schemas.openxmlformats.org/officeDocument/2006/relationships/slide" Target="/ppt/slides/slide1.xml" Id="R9d83d5d76c064a16" /><Relationship Type="http://schemas.openxmlformats.org/officeDocument/2006/relationships/slide" Target="/ppt/slides/slide2.xml" Id="Rd5d312077c8543ba" /><Relationship Type="http://schemas.openxmlformats.org/officeDocument/2006/relationships/slide" Target="/ppt/slides/slide3.xml" Id="Rc8f488df4fed43d0" /><Relationship Type="http://schemas.openxmlformats.org/officeDocument/2006/relationships/slide" Target="/ppt/slides/slide4.xml" Id="R2c0b674d1a2e4959" /><Relationship Type="http://schemas.openxmlformats.org/officeDocument/2006/relationships/slide" Target="/ppt/slides/slide5.xml" Id="Rb0367f2938e24833" /><Relationship Type="http://schemas.openxmlformats.org/officeDocument/2006/relationships/slide" Target="/ppt/slides/slide6.xml" Id="R6cef6ac496fd43e3" /><Relationship Type="http://schemas.openxmlformats.org/officeDocument/2006/relationships/slide" Target="/ppt/slides/slide7.xml" Id="Ra024a54405414f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d9f9bd95db46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f5c0cb5104ce6" /><Relationship Type="http://schemas.openxmlformats.org/officeDocument/2006/relationships/theme" Target="/ppt/slideMasters/theme/theme1.xml" Id="R6db502ef3ad144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5f5c0cb5104c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e311be7b047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cc57962fc4e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44db52ef642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ba526f0724d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46eaeff0a45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bac7d11c64b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37c3d185b4e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HAMELO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HAMELO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758 042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3 293 646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21 672 533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31 584 736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SØRBØ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984 047 754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