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b92f02018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d7ac2a6314eb4"/>
  </p:sldMasterIdLst>
  <p:sldIdLst>
    <p:sldId xmlns:r="http://schemas.openxmlformats.org/officeDocument/2006/relationships" id="256" r:id="Rc5f0869034c340e4"/>
    <p:sldId xmlns:r="http://schemas.openxmlformats.org/officeDocument/2006/relationships" id="257" r:id="Ra3c6129224e345d5"/>
    <p:sldId xmlns:r="http://schemas.openxmlformats.org/officeDocument/2006/relationships" id="258" r:id="R48d5c2a83d2049c6"/>
    <p:sldId xmlns:r="http://schemas.openxmlformats.org/officeDocument/2006/relationships" id="259" r:id="R1d8a066479a145fb"/>
    <p:sldId xmlns:r="http://schemas.openxmlformats.org/officeDocument/2006/relationships" id="260" r:id="R0336d0b9c2874dc2"/>
    <p:sldId xmlns:r="http://schemas.openxmlformats.org/officeDocument/2006/relationships" id="261" r:id="Ra6d2be156bc349f4"/>
    <p:sldId xmlns:r="http://schemas.openxmlformats.org/officeDocument/2006/relationships" id="262" r:id="R2a2624667520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d7ac2a6314eb4" /><Relationship Type="http://schemas.openxmlformats.org/officeDocument/2006/relationships/slide" Target="/ppt/slides/slide1.xml" Id="Rc5f0869034c340e4" /><Relationship Type="http://schemas.openxmlformats.org/officeDocument/2006/relationships/slide" Target="/ppt/slides/slide2.xml" Id="Ra3c6129224e345d5" /><Relationship Type="http://schemas.openxmlformats.org/officeDocument/2006/relationships/slide" Target="/ppt/slides/slide3.xml" Id="R48d5c2a83d2049c6" /><Relationship Type="http://schemas.openxmlformats.org/officeDocument/2006/relationships/slide" Target="/ppt/slides/slide4.xml" Id="R1d8a066479a145fb" /><Relationship Type="http://schemas.openxmlformats.org/officeDocument/2006/relationships/slide" Target="/ppt/slides/slide5.xml" Id="R0336d0b9c2874dc2" /><Relationship Type="http://schemas.openxmlformats.org/officeDocument/2006/relationships/slide" Target="/ppt/slides/slide6.xml" Id="Ra6d2be156bc349f4" /><Relationship Type="http://schemas.openxmlformats.org/officeDocument/2006/relationships/slide" Target="/ppt/slides/slide7.xml" Id="R2a2624667520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554f384e2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9bb94a6e429d" /><Relationship Type="http://schemas.openxmlformats.org/officeDocument/2006/relationships/theme" Target="/ppt/slideMasters/theme/theme1.xml" Id="Rdb0d87ab8547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29bb94a6e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126d28f7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00eab2e39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68965d6ef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a796cf5ab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93806b1a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3918e6952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afdbac6f7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REGNSKAP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14 509 849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