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72ce40431c4c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c32288c9dd43e2"/>
  </p:sldMasterIdLst>
  <p:sldIdLst>
    <p:sldId xmlns:r="http://schemas.openxmlformats.org/officeDocument/2006/relationships" id="256" r:id="Rf09556eec2e647fb"/>
    <p:sldId xmlns:r="http://schemas.openxmlformats.org/officeDocument/2006/relationships" id="257" r:id="R632d580fd4fc46f0"/>
    <p:sldId xmlns:r="http://schemas.openxmlformats.org/officeDocument/2006/relationships" id="258" r:id="Rbc3db67ab8844685"/>
    <p:sldId xmlns:r="http://schemas.openxmlformats.org/officeDocument/2006/relationships" id="259" r:id="Rfef2268c73c440af"/>
    <p:sldId xmlns:r="http://schemas.openxmlformats.org/officeDocument/2006/relationships" id="260" r:id="R062546bf62364fb6"/>
    <p:sldId xmlns:r="http://schemas.openxmlformats.org/officeDocument/2006/relationships" id="261" r:id="Rfc6dea1343d34533"/>
    <p:sldId xmlns:r="http://schemas.openxmlformats.org/officeDocument/2006/relationships" id="262" r:id="R03544d6b67ab4c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c32288c9dd43e2" /><Relationship Type="http://schemas.openxmlformats.org/officeDocument/2006/relationships/slide" Target="/ppt/slides/slide1.xml" Id="Rf09556eec2e647fb" /><Relationship Type="http://schemas.openxmlformats.org/officeDocument/2006/relationships/slide" Target="/ppt/slides/slide2.xml" Id="R632d580fd4fc46f0" /><Relationship Type="http://schemas.openxmlformats.org/officeDocument/2006/relationships/slide" Target="/ppt/slides/slide3.xml" Id="Rbc3db67ab8844685" /><Relationship Type="http://schemas.openxmlformats.org/officeDocument/2006/relationships/slide" Target="/ppt/slides/slide4.xml" Id="Rfef2268c73c440af" /><Relationship Type="http://schemas.openxmlformats.org/officeDocument/2006/relationships/slide" Target="/ppt/slides/slide5.xml" Id="R062546bf62364fb6" /><Relationship Type="http://schemas.openxmlformats.org/officeDocument/2006/relationships/slide" Target="/ppt/slides/slide6.xml" Id="Rfc6dea1343d34533" /><Relationship Type="http://schemas.openxmlformats.org/officeDocument/2006/relationships/slide" Target="/ppt/slides/slide7.xml" Id="R03544d6b67ab4c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b25189ac124d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72992cdb84768" /><Relationship Type="http://schemas.openxmlformats.org/officeDocument/2006/relationships/theme" Target="/ppt/slideMasters/theme/theme1.xml" Id="Rd9f4a44c0ae245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272992cdb847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75f43715844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e1acae88549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544d6732d4b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91cf5e77b49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cc3e6fb854d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0e751b1c44b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ee71f528348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NINVEST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5 502 757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111 517 632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115 517 632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AASHILD NITTER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GUNHILD NITTER SCHIELDROP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NITTER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SIGRUN KARIN NITTER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Borggata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41 03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onitter@online.no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984 049 331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