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d8497d4f7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460ca005046fc"/>
  </p:sldMasterIdLst>
  <p:sldIdLst>
    <p:sldId xmlns:r="http://schemas.openxmlformats.org/officeDocument/2006/relationships" id="256" r:id="R4a46f8fd35e74413"/>
    <p:sldId xmlns:r="http://schemas.openxmlformats.org/officeDocument/2006/relationships" id="257" r:id="Rb70e0c7207464bc1"/>
    <p:sldId xmlns:r="http://schemas.openxmlformats.org/officeDocument/2006/relationships" id="258" r:id="Raa5758c43fd948c9"/>
    <p:sldId xmlns:r="http://schemas.openxmlformats.org/officeDocument/2006/relationships" id="259" r:id="R839979c9fcd94517"/>
    <p:sldId xmlns:r="http://schemas.openxmlformats.org/officeDocument/2006/relationships" id="260" r:id="R9a64049c74f14787"/>
    <p:sldId xmlns:r="http://schemas.openxmlformats.org/officeDocument/2006/relationships" id="261" r:id="Rcb53e0400b5844b0"/>
    <p:sldId xmlns:r="http://schemas.openxmlformats.org/officeDocument/2006/relationships" id="262" r:id="Rea14f2d7f0c2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460ca005046fc" /><Relationship Type="http://schemas.openxmlformats.org/officeDocument/2006/relationships/slide" Target="/ppt/slides/slide1.xml" Id="R4a46f8fd35e74413" /><Relationship Type="http://schemas.openxmlformats.org/officeDocument/2006/relationships/slide" Target="/ppt/slides/slide2.xml" Id="Rb70e0c7207464bc1" /><Relationship Type="http://schemas.openxmlformats.org/officeDocument/2006/relationships/slide" Target="/ppt/slides/slide3.xml" Id="Raa5758c43fd948c9" /><Relationship Type="http://schemas.openxmlformats.org/officeDocument/2006/relationships/slide" Target="/ppt/slides/slide4.xml" Id="R839979c9fcd94517" /><Relationship Type="http://schemas.openxmlformats.org/officeDocument/2006/relationships/slide" Target="/ppt/slides/slide5.xml" Id="R9a64049c74f14787" /><Relationship Type="http://schemas.openxmlformats.org/officeDocument/2006/relationships/slide" Target="/ppt/slides/slide6.xml" Id="Rcb53e0400b5844b0" /><Relationship Type="http://schemas.openxmlformats.org/officeDocument/2006/relationships/slide" Target="/ppt/slides/slide7.xml" Id="Rea14f2d7f0c2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0912c14d2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cb96822b44d6" /><Relationship Type="http://schemas.openxmlformats.org/officeDocument/2006/relationships/theme" Target="/ppt/slideMasters/theme/theme1.xml" Id="R51ed7d79f05f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2cb96822b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d94b2805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47bac432b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2c56cdd3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44852536c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d84bec4d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3eddc8418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305b7ded8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BAKERI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BAKERI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49 625 457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4 509 042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13 690 735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21 993 161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Nordmørsvegen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post@johansen-bakeri.no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984 053 126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BAKERI AS</a:t>
            </a:r>
          </a:p>
        </p:txBody>
      </p:sp>
    </p:spTree>
  </p:cSld>
  <p:clrMapOvr>
    <a:masterClrMapping xmlns:a="http://schemas.openxmlformats.org/drawingml/2006/main"/>
  </p:clrMapOvr>
</p:sld>
</file>