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564288c03442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a3b8bc4aec48ba"/>
  </p:sldMasterIdLst>
  <p:sldIdLst>
    <p:sldId xmlns:r="http://schemas.openxmlformats.org/officeDocument/2006/relationships" id="256" r:id="Rc701d49d9e654880"/>
    <p:sldId xmlns:r="http://schemas.openxmlformats.org/officeDocument/2006/relationships" id="257" r:id="Rb6b1ed4460a044e0"/>
    <p:sldId xmlns:r="http://schemas.openxmlformats.org/officeDocument/2006/relationships" id="258" r:id="Ra30f66fea22b4feb"/>
    <p:sldId xmlns:r="http://schemas.openxmlformats.org/officeDocument/2006/relationships" id="259" r:id="Rc8e4ff02d3294d73"/>
    <p:sldId xmlns:r="http://schemas.openxmlformats.org/officeDocument/2006/relationships" id="260" r:id="R7ff3317b0cfb4757"/>
    <p:sldId xmlns:r="http://schemas.openxmlformats.org/officeDocument/2006/relationships" id="261" r:id="R01301d0709494a08"/>
    <p:sldId xmlns:r="http://schemas.openxmlformats.org/officeDocument/2006/relationships" id="262" r:id="R6a5765fa90d54a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3b8bc4aec48ba" /><Relationship Type="http://schemas.openxmlformats.org/officeDocument/2006/relationships/slide" Target="/ppt/slides/slide1.xml" Id="Rc701d49d9e654880" /><Relationship Type="http://schemas.openxmlformats.org/officeDocument/2006/relationships/slide" Target="/ppt/slides/slide2.xml" Id="Rb6b1ed4460a044e0" /><Relationship Type="http://schemas.openxmlformats.org/officeDocument/2006/relationships/slide" Target="/ppt/slides/slide3.xml" Id="Ra30f66fea22b4feb" /><Relationship Type="http://schemas.openxmlformats.org/officeDocument/2006/relationships/slide" Target="/ppt/slides/slide4.xml" Id="Rc8e4ff02d3294d73" /><Relationship Type="http://schemas.openxmlformats.org/officeDocument/2006/relationships/slide" Target="/ppt/slides/slide5.xml" Id="R7ff3317b0cfb4757" /><Relationship Type="http://schemas.openxmlformats.org/officeDocument/2006/relationships/slide" Target="/ppt/slides/slide6.xml" Id="R01301d0709494a08" /><Relationship Type="http://schemas.openxmlformats.org/officeDocument/2006/relationships/slide" Target="/ppt/slides/slide7.xml" Id="R6a5765fa90d54a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0d2d0c9c141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ac25de6524160" /><Relationship Type="http://schemas.openxmlformats.org/officeDocument/2006/relationships/theme" Target="/ppt/slideMasters/theme/theme1.xml" Id="Rca6ceb2af6094a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aac25de65241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08cfd0fbc47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f70ea2f564d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12fda07454a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3fdcc6a2243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7edc870724d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52b542f8e44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1a0d5bfc74e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ØKONOMISENTERET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ØKONOMISENTERET VOSS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31 457 127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5 197 886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3 857 271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8 844 969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19 745 259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ROGO INVEST AS  –  85,4 %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FLATEKVÅL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53 04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www.accountor.no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984 058 993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ØKONOMISENTERET VOSS AS</a:t>
            </a:r>
          </a:p>
        </p:txBody>
      </p:sp>
    </p:spTree>
  </p:cSld>
  <p:clrMapOvr>
    <a:masterClrMapping xmlns:a="http://schemas.openxmlformats.org/drawingml/2006/main"/>
  </p:clrMapOvr>
</p:sld>
</file>