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314a532c1147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acda10dae44480"/>
  </p:sldMasterIdLst>
  <p:sldIdLst>
    <p:sldId xmlns:r="http://schemas.openxmlformats.org/officeDocument/2006/relationships" id="256" r:id="Re94bdb67ea6942e3"/>
    <p:sldId xmlns:r="http://schemas.openxmlformats.org/officeDocument/2006/relationships" id="257" r:id="R6eef741e0ffe4def"/>
    <p:sldId xmlns:r="http://schemas.openxmlformats.org/officeDocument/2006/relationships" id="258" r:id="R0f69dffe34f54352"/>
    <p:sldId xmlns:r="http://schemas.openxmlformats.org/officeDocument/2006/relationships" id="259" r:id="R16b03a166ec642ca"/>
    <p:sldId xmlns:r="http://schemas.openxmlformats.org/officeDocument/2006/relationships" id="260" r:id="Rcef593c6fc754b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cda10dae44480" /><Relationship Type="http://schemas.openxmlformats.org/officeDocument/2006/relationships/slide" Target="/ppt/slides/slide1.xml" Id="Re94bdb67ea6942e3" /><Relationship Type="http://schemas.openxmlformats.org/officeDocument/2006/relationships/slide" Target="/ppt/slides/slide2.xml" Id="R6eef741e0ffe4def" /><Relationship Type="http://schemas.openxmlformats.org/officeDocument/2006/relationships/slide" Target="/ppt/slides/slide3.xml" Id="R0f69dffe34f54352" /><Relationship Type="http://schemas.openxmlformats.org/officeDocument/2006/relationships/slide" Target="/ppt/slides/slide4.xml" Id="R16b03a166ec642ca" /><Relationship Type="http://schemas.openxmlformats.org/officeDocument/2006/relationships/slide" Target="/ppt/slides/slide5.xml" Id="Rcef593c6fc754b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ce709f64e444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a660008de4228" /><Relationship Type="http://schemas.openxmlformats.org/officeDocument/2006/relationships/theme" Target="/ppt/slideMasters/theme/theme1.xml" Id="R50c061dda2d143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ca660008de42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640b2042542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5906d0f2a49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7da06f8b04f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279801fda42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4a73f4f184d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OSLO, AKERHUS OG ØSTFOLD KRETS AV JUVENTE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OSLO, AKERHUS OG ØSTFOLD KRETS AV JUVENTE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45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juvente@juvente.no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www.juvente.no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984 066 880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