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c288a762b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dc22e672940e0"/>
  </p:sldMasterIdLst>
  <p:sldIdLst>
    <p:sldId xmlns:r="http://schemas.openxmlformats.org/officeDocument/2006/relationships" id="256" r:id="R80837524c1854ce5"/>
    <p:sldId xmlns:r="http://schemas.openxmlformats.org/officeDocument/2006/relationships" id="257" r:id="R91056123c86b485a"/>
    <p:sldId xmlns:r="http://schemas.openxmlformats.org/officeDocument/2006/relationships" id="258" r:id="R9c2f67bc8f634baf"/>
    <p:sldId xmlns:r="http://schemas.openxmlformats.org/officeDocument/2006/relationships" id="259" r:id="R6806a610f4c64280"/>
    <p:sldId xmlns:r="http://schemas.openxmlformats.org/officeDocument/2006/relationships" id="260" r:id="R08e70fc371364e7f"/>
    <p:sldId xmlns:r="http://schemas.openxmlformats.org/officeDocument/2006/relationships" id="261" r:id="R9193aebfaf024f26"/>
    <p:sldId xmlns:r="http://schemas.openxmlformats.org/officeDocument/2006/relationships" id="262" r:id="Ra9aa19766542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dc22e672940e0" /><Relationship Type="http://schemas.openxmlformats.org/officeDocument/2006/relationships/slide" Target="/ppt/slides/slide1.xml" Id="R80837524c1854ce5" /><Relationship Type="http://schemas.openxmlformats.org/officeDocument/2006/relationships/slide" Target="/ppt/slides/slide2.xml" Id="R91056123c86b485a" /><Relationship Type="http://schemas.openxmlformats.org/officeDocument/2006/relationships/slide" Target="/ppt/slides/slide3.xml" Id="R9c2f67bc8f634baf" /><Relationship Type="http://schemas.openxmlformats.org/officeDocument/2006/relationships/slide" Target="/ppt/slides/slide4.xml" Id="R6806a610f4c64280" /><Relationship Type="http://schemas.openxmlformats.org/officeDocument/2006/relationships/slide" Target="/ppt/slides/slide5.xml" Id="R08e70fc371364e7f" /><Relationship Type="http://schemas.openxmlformats.org/officeDocument/2006/relationships/slide" Target="/ppt/slides/slide6.xml" Id="R9193aebfaf024f26" /><Relationship Type="http://schemas.openxmlformats.org/officeDocument/2006/relationships/slide" Target="/ppt/slides/slide7.xml" Id="Ra9aa19766542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f8173193b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ca684b42437e" /><Relationship Type="http://schemas.openxmlformats.org/officeDocument/2006/relationships/theme" Target="/ppt/slideMasters/theme/theme1.xml" Id="R06be18601311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3ca684b42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4d2b35e6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1bba57cb5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8b5b5c65f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bba8aab8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0b7e95fd45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722933b8d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5ecd2d8f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