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09ea71d38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c9ba8ec524632"/>
  </p:sldMasterIdLst>
  <p:sldIdLst>
    <p:sldId xmlns:r="http://schemas.openxmlformats.org/officeDocument/2006/relationships" id="256" r:id="R2ac98a775d624ace"/>
    <p:sldId xmlns:r="http://schemas.openxmlformats.org/officeDocument/2006/relationships" id="257" r:id="R30136dc4806b4436"/>
    <p:sldId xmlns:r="http://schemas.openxmlformats.org/officeDocument/2006/relationships" id="258" r:id="R749533cc7d034f3c"/>
    <p:sldId xmlns:r="http://schemas.openxmlformats.org/officeDocument/2006/relationships" id="259" r:id="R18b8b273ba624243"/>
    <p:sldId xmlns:r="http://schemas.openxmlformats.org/officeDocument/2006/relationships" id="260" r:id="R630e0ff6332f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c9ba8ec524632" /><Relationship Type="http://schemas.openxmlformats.org/officeDocument/2006/relationships/slide" Target="/ppt/slides/slide1.xml" Id="R2ac98a775d624ace" /><Relationship Type="http://schemas.openxmlformats.org/officeDocument/2006/relationships/slide" Target="/ppt/slides/slide2.xml" Id="R30136dc4806b4436" /><Relationship Type="http://schemas.openxmlformats.org/officeDocument/2006/relationships/slide" Target="/ppt/slides/slide3.xml" Id="R749533cc7d034f3c" /><Relationship Type="http://schemas.openxmlformats.org/officeDocument/2006/relationships/slide" Target="/ppt/slides/slide4.xml" Id="R18b8b273ba624243" /><Relationship Type="http://schemas.openxmlformats.org/officeDocument/2006/relationships/slide" Target="/ppt/slides/slide5.xml" Id="R630e0ff6332f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e61399b9c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c973509c64ebe" /><Relationship Type="http://schemas.openxmlformats.org/officeDocument/2006/relationships/theme" Target="/ppt/slideMasters/theme/theme1.xml" Id="Ra4b191c9a5d3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c973509c6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51330da4a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6057d0af5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1cc14bd7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0ff05574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15df573a8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