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299f0bfb0e42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767cce5f554850"/>
  </p:sldMasterIdLst>
  <p:sldIdLst>
    <p:sldId xmlns:r="http://schemas.openxmlformats.org/officeDocument/2006/relationships" id="256" r:id="Ra4e042f187714288"/>
    <p:sldId xmlns:r="http://schemas.openxmlformats.org/officeDocument/2006/relationships" id="257" r:id="R32324ad6575c447c"/>
    <p:sldId xmlns:r="http://schemas.openxmlformats.org/officeDocument/2006/relationships" id="258" r:id="Rd27fa6f0c2af4408"/>
    <p:sldId xmlns:r="http://schemas.openxmlformats.org/officeDocument/2006/relationships" id="259" r:id="R4edb3f4a2492455d"/>
    <p:sldId xmlns:r="http://schemas.openxmlformats.org/officeDocument/2006/relationships" id="260" r:id="Rb69dd7a7b21746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67cce5f554850" /><Relationship Type="http://schemas.openxmlformats.org/officeDocument/2006/relationships/slide" Target="/ppt/slides/slide1.xml" Id="Ra4e042f187714288" /><Relationship Type="http://schemas.openxmlformats.org/officeDocument/2006/relationships/slide" Target="/ppt/slides/slide2.xml" Id="R32324ad6575c447c" /><Relationship Type="http://schemas.openxmlformats.org/officeDocument/2006/relationships/slide" Target="/ppt/slides/slide3.xml" Id="Rd27fa6f0c2af4408" /><Relationship Type="http://schemas.openxmlformats.org/officeDocument/2006/relationships/slide" Target="/ppt/slides/slide4.xml" Id="R4edb3f4a2492455d" /><Relationship Type="http://schemas.openxmlformats.org/officeDocument/2006/relationships/slide" Target="/ppt/slides/slide5.xml" Id="Rb69dd7a7b21746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a27b8ee13649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fef18aa894ca3" /><Relationship Type="http://schemas.openxmlformats.org/officeDocument/2006/relationships/theme" Target="/ppt/slideMasters/theme/theme1.xml" Id="R4ca9ef1810b442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bfef18aa894c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e19c559de42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a532c258d45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28e2c167949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835eb9d5b40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0b600728641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HERVIK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HERVIK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HERVIK UNGDOMSLAG ble etablert [år] og holder til i Hervik.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HERVIK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HERVIK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HERVIK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Hundsnesvegen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5566 Hervik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turidaskeland@gmail.com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984 224 559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HERVIK UNGDOMSLAG</a:t>
            </a:r>
          </a:p>
        </p:txBody>
      </p:sp>
    </p:spTree>
  </p:cSld>
  <p:clrMapOvr>
    <a:masterClrMapping xmlns:a="http://schemas.openxmlformats.org/drawingml/2006/main"/>
  </p:clrMapOvr>
</p:sld>
</file>