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c4dd1b4a3654f2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265d645d4904201"/>
  </p:sldMasterIdLst>
  <p:sldIdLst>
    <p:sldId xmlns:r="http://schemas.openxmlformats.org/officeDocument/2006/relationships" id="256" r:id="Rb6b1b3f604974d8f"/>
    <p:sldId xmlns:r="http://schemas.openxmlformats.org/officeDocument/2006/relationships" id="257" r:id="Ra646ffb732e34432"/>
    <p:sldId xmlns:r="http://schemas.openxmlformats.org/officeDocument/2006/relationships" id="258" r:id="Rbb0be1a97d414e56"/>
    <p:sldId xmlns:r="http://schemas.openxmlformats.org/officeDocument/2006/relationships" id="259" r:id="Ra1191de934a24820"/>
    <p:sldId xmlns:r="http://schemas.openxmlformats.org/officeDocument/2006/relationships" id="260" r:id="R4cf335d9a9b140b2"/>
    <p:sldId xmlns:r="http://schemas.openxmlformats.org/officeDocument/2006/relationships" id="261" r:id="Rfe202daa8bb148ec"/>
    <p:sldId xmlns:r="http://schemas.openxmlformats.org/officeDocument/2006/relationships" id="262" r:id="R6d41d6249c05463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265d645d4904201" /><Relationship Type="http://schemas.openxmlformats.org/officeDocument/2006/relationships/slide" Target="/ppt/slides/slide1.xml" Id="Rb6b1b3f604974d8f" /><Relationship Type="http://schemas.openxmlformats.org/officeDocument/2006/relationships/slide" Target="/ppt/slides/slide2.xml" Id="Ra646ffb732e34432" /><Relationship Type="http://schemas.openxmlformats.org/officeDocument/2006/relationships/slide" Target="/ppt/slides/slide3.xml" Id="Rbb0be1a97d414e56" /><Relationship Type="http://schemas.openxmlformats.org/officeDocument/2006/relationships/slide" Target="/ppt/slides/slide4.xml" Id="Ra1191de934a24820" /><Relationship Type="http://schemas.openxmlformats.org/officeDocument/2006/relationships/slide" Target="/ppt/slides/slide5.xml" Id="R4cf335d9a9b140b2" /><Relationship Type="http://schemas.openxmlformats.org/officeDocument/2006/relationships/slide" Target="/ppt/slides/slide6.xml" Id="Rfe202daa8bb148ec" /><Relationship Type="http://schemas.openxmlformats.org/officeDocument/2006/relationships/slide" Target="/ppt/slides/slide7.xml" Id="R6d41d6249c05463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7ec73e697b1497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f836069f3141bd" /><Relationship Type="http://schemas.openxmlformats.org/officeDocument/2006/relationships/theme" Target="/ppt/slideMasters/theme/theme1.xml" Id="Rc7609121aaec43d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af836069f3141b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8951b5f86a4d0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d52ae1487d4cd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bb4c147db7492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3a43b16c52456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0cae747f0c418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6547a5b9444c9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a96d9a64474dc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FORVALTNINGSENTERET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FORVALTNINGSENTERET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FORVALTNINGSENTERET AS ble etablert [år] og holder til i Notodden.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FORVALTNINGSENTERET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FORVALTNINGSENTERET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FORVALTNINGSENTERET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23 296 008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2 297 623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2 389 315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24 085 889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30 960 002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FORVALTNINGSENTERET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JOHN SELJORD HOLDING AS  –  55,1 %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JAN TERJE LIA  –  17,8 %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BENTE MOEN  –  13,5 %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 SOLBERG HOLDING AS  –  13,5 %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FORVALTNINGSENTERET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Leivsteinvegen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3684 Notodden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35 02 55 80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js@forvaltningsenteret.no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www.forvaltningsenteret.no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984 227 876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FORVALTNINGSENTERET AS</a:t>
            </a:r>
          </a:p>
        </p:txBody>
      </p:sp>
    </p:spTree>
  </p:cSld>
  <p:clrMapOvr>
    <a:masterClrMapping xmlns:a="http://schemas.openxmlformats.org/drawingml/2006/main"/>
  </p:clrMapOvr>
</p:sld>
</file>