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a5c517489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35aa454a04bd4"/>
  </p:sldMasterIdLst>
  <p:sldIdLst>
    <p:sldId xmlns:r="http://schemas.openxmlformats.org/officeDocument/2006/relationships" id="256" r:id="R0a152b97710b437e"/>
    <p:sldId xmlns:r="http://schemas.openxmlformats.org/officeDocument/2006/relationships" id="257" r:id="R2bba0260c140473b"/>
    <p:sldId xmlns:r="http://schemas.openxmlformats.org/officeDocument/2006/relationships" id="258" r:id="R6905b36481574324"/>
    <p:sldId xmlns:r="http://schemas.openxmlformats.org/officeDocument/2006/relationships" id="259" r:id="R5c2b1c8604a9433e"/>
    <p:sldId xmlns:r="http://schemas.openxmlformats.org/officeDocument/2006/relationships" id="260" r:id="R2c567614e0be46b6"/>
    <p:sldId xmlns:r="http://schemas.openxmlformats.org/officeDocument/2006/relationships" id="261" r:id="Rbc1634039990403d"/>
    <p:sldId xmlns:r="http://schemas.openxmlformats.org/officeDocument/2006/relationships" id="262" r:id="R1e825d586f79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35aa454a04bd4" /><Relationship Type="http://schemas.openxmlformats.org/officeDocument/2006/relationships/slide" Target="/ppt/slides/slide1.xml" Id="R0a152b97710b437e" /><Relationship Type="http://schemas.openxmlformats.org/officeDocument/2006/relationships/slide" Target="/ppt/slides/slide2.xml" Id="R2bba0260c140473b" /><Relationship Type="http://schemas.openxmlformats.org/officeDocument/2006/relationships/slide" Target="/ppt/slides/slide3.xml" Id="R6905b36481574324" /><Relationship Type="http://schemas.openxmlformats.org/officeDocument/2006/relationships/slide" Target="/ppt/slides/slide4.xml" Id="R5c2b1c8604a9433e" /><Relationship Type="http://schemas.openxmlformats.org/officeDocument/2006/relationships/slide" Target="/ppt/slides/slide5.xml" Id="R2c567614e0be46b6" /><Relationship Type="http://schemas.openxmlformats.org/officeDocument/2006/relationships/slide" Target="/ppt/slides/slide6.xml" Id="Rbc1634039990403d" /><Relationship Type="http://schemas.openxmlformats.org/officeDocument/2006/relationships/slide" Target="/ppt/slides/slide7.xml" Id="R1e825d586f79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53173dfbb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41ac82904d4f" /><Relationship Type="http://schemas.openxmlformats.org/officeDocument/2006/relationships/theme" Target="/ppt/slideMasters/theme/theme1.xml" Id="Rd8893761f4a2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341ac8290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467938b80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1164cd00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7050d862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0a78227f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4a5a4e9b9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98178647a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f46b63cc6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 MARINE INSURANCE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MARINE INSURANCE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516 235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VIKNA 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984 233 833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