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4fcf5491f945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8e7dede65b418a"/>
  </p:sldMasterIdLst>
  <p:sldIdLst>
    <p:sldId xmlns:r="http://schemas.openxmlformats.org/officeDocument/2006/relationships" id="256" r:id="Ra1b8aa148a004358"/>
    <p:sldId xmlns:r="http://schemas.openxmlformats.org/officeDocument/2006/relationships" id="257" r:id="R865a5b9aa26d4805"/>
    <p:sldId xmlns:r="http://schemas.openxmlformats.org/officeDocument/2006/relationships" id="258" r:id="R6d22c6f54b6d445e"/>
    <p:sldId xmlns:r="http://schemas.openxmlformats.org/officeDocument/2006/relationships" id="259" r:id="R7095e3c7a3b44b03"/>
    <p:sldId xmlns:r="http://schemas.openxmlformats.org/officeDocument/2006/relationships" id="260" r:id="Ra043d8719d8f4588"/>
    <p:sldId xmlns:r="http://schemas.openxmlformats.org/officeDocument/2006/relationships" id="261" r:id="R1e3ef7615e624792"/>
    <p:sldId xmlns:r="http://schemas.openxmlformats.org/officeDocument/2006/relationships" id="262" r:id="Rf2eff3aaa5f64c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e7dede65b418a" /><Relationship Type="http://schemas.openxmlformats.org/officeDocument/2006/relationships/slide" Target="/ppt/slides/slide1.xml" Id="Ra1b8aa148a004358" /><Relationship Type="http://schemas.openxmlformats.org/officeDocument/2006/relationships/slide" Target="/ppt/slides/slide2.xml" Id="R865a5b9aa26d4805" /><Relationship Type="http://schemas.openxmlformats.org/officeDocument/2006/relationships/slide" Target="/ppt/slides/slide3.xml" Id="R6d22c6f54b6d445e" /><Relationship Type="http://schemas.openxmlformats.org/officeDocument/2006/relationships/slide" Target="/ppt/slides/slide4.xml" Id="R7095e3c7a3b44b03" /><Relationship Type="http://schemas.openxmlformats.org/officeDocument/2006/relationships/slide" Target="/ppt/slides/slide5.xml" Id="Ra043d8719d8f4588" /><Relationship Type="http://schemas.openxmlformats.org/officeDocument/2006/relationships/slide" Target="/ppt/slides/slide6.xml" Id="R1e3ef7615e624792" /><Relationship Type="http://schemas.openxmlformats.org/officeDocument/2006/relationships/slide" Target="/ppt/slides/slide7.xml" Id="Rf2eff3aaa5f64c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249bc5160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2caea15934c21" /><Relationship Type="http://schemas.openxmlformats.org/officeDocument/2006/relationships/theme" Target="/ppt/slideMasters/theme/theme1.xml" Id="R26c2182f6d2c40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d2caea15934c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2c8830b9d43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fd9c33baa4d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a8198cc8a44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317c3901d4a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c1e8dd34c4b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e7f0214be47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9468f0c0c49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CONSPECTUM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CONSPECTUM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CONSPECTUM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CONSPECTUM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CONSPECTUM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CONSPECTUM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−824 368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26 606 378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44 856 225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56 991 347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CONSPECTUM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AASNE ARVIDSDOTTER TROØIEN  –  30,6 %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ARVIDSSØNN TROØIEN  –  30,6 %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 ARVIDSDOTTER TROØIEN  –  30,6 %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 STRAND  –  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CONSPECTUM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Sandgata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krutthuset@astrand.no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984 238 002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CONSPECTUM AS</a:t>
            </a:r>
          </a:p>
        </p:txBody>
      </p:sp>
    </p:spTree>
  </p:cSld>
  <p:clrMapOvr>
    <a:masterClrMapping xmlns:a="http://schemas.openxmlformats.org/drawingml/2006/main"/>
  </p:clrMapOvr>
</p:sld>
</file>