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2e9303572b4c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b8178d66264b09"/>
  </p:sldMasterIdLst>
  <p:sldIdLst>
    <p:sldId xmlns:r="http://schemas.openxmlformats.org/officeDocument/2006/relationships" id="256" r:id="R836e1fb48e4b40b7"/>
    <p:sldId xmlns:r="http://schemas.openxmlformats.org/officeDocument/2006/relationships" id="257" r:id="Rfed17e9e4cb24612"/>
    <p:sldId xmlns:r="http://schemas.openxmlformats.org/officeDocument/2006/relationships" id="258" r:id="R4122ea923ae6463f"/>
    <p:sldId xmlns:r="http://schemas.openxmlformats.org/officeDocument/2006/relationships" id="259" r:id="R72590faeac07458d"/>
    <p:sldId xmlns:r="http://schemas.openxmlformats.org/officeDocument/2006/relationships" id="260" r:id="R73f49e9738ee489d"/>
    <p:sldId xmlns:r="http://schemas.openxmlformats.org/officeDocument/2006/relationships" id="261" r:id="Rfe8460a59e484b64"/>
    <p:sldId xmlns:r="http://schemas.openxmlformats.org/officeDocument/2006/relationships" id="262" r:id="Rac1c13ed9f0249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b8178d66264b09" /><Relationship Type="http://schemas.openxmlformats.org/officeDocument/2006/relationships/slide" Target="/ppt/slides/slide1.xml" Id="R836e1fb48e4b40b7" /><Relationship Type="http://schemas.openxmlformats.org/officeDocument/2006/relationships/slide" Target="/ppt/slides/slide2.xml" Id="Rfed17e9e4cb24612" /><Relationship Type="http://schemas.openxmlformats.org/officeDocument/2006/relationships/slide" Target="/ppt/slides/slide3.xml" Id="R4122ea923ae6463f" /><Relationship Type="http://schemas.openxmlformats.org/officeDocument/2006/relationships/slide" Target="/ppt/slides/slide4.xml" Id="R72590faeac07458d" /><Relationship Type="http://schemas.openxmlformats.org/officeDocument/2006/relationships/slide" Target="/ppt/slides/slide5.xml" Id="R73f49e9738ee489d" /><Relationship Type="http://schemas.openxmlformats.org/officeDocument/2006/relationships/slide" Target="/ppt/slides/slide6.xml" Id="Rfe8460a59e484b64" /><Relationship Type="http://schemas.openxmlformats.org/officeDocument/2006/relationships/slide" Target="/ppt/slides/slide7.xml" Id="Rac1c13ed9f0249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bb9c315a3e47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8659f7e404365" /><Relationship Type="http://schemas.openxmlformats.org/officeDocument/2006/relationships/theme" Target="/ppt/slideMasters/theme/theme1.xml" Id="Rc5fc30154cc144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38659f7e4043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57a717a604e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6bebd1fcf4c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252e8b9984a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fbe3935de47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bc2af70c64e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0e65c2c974b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9827a7aed40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ZENITH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ZENITH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53 716 939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9 073 746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8 198 318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988 400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24 477 881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LAJJO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MAMA EIENDOM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 ME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Myrens verksted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984 333 757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