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b450c7af874c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0f204c7bfa411f"/>
  </p:sldMasterIdLst>
  <p:sldIdLst>
    <p:sldId xmlns:r="http://schemas.openxmlformats.org/officeDocument/2006/relationships" id="256" r:id="R877c55165fb64cc5"/>
    <p:sldId xmlns:r="http://schemas.openxmlformats.org/officeDocument/2006/relationships" id="257" r:id="R2f7c39e1b56e4321"/>
    <p:sldId xmlns:r="http://schemas.openxmlformats.org/officeDocument/2006/relationships" id="258" r:id="R58714ac93e564839"/>
    <p:sldId xmlns:r="http://schemas.openxmlformats.org/officeDocument/2006/relationships" id="259" r:id="Re484dc23203e4a83"/>
    <p:sldId xmlns:r="http://schemas.openxmlformats.org/officeDocument/2006/relationships" id="260" r:id="Rc2410c9ba3764da1"/>
    <p:sldId xmlns:r="http://schemas.openxmlformats.org/officeDocument/2006/relationships" id="261" r:id="R954d7677c50e44ac"/>
    <p:sldId xmlns:r="http://schemas.openxmlformats.org/officeDocument/2006/relationships" id="262" r:id="R515b0f0f3cfd44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f204c7bfa411f" /><Relationship Type="http://schemas.openxmlformats.org/officeDocument/2006/relationships/slide" Target="/ppt/slides/slide1.xml" Id="R877c55165fb64cc5" /><Relationship Type="http://schemas.openxmlformats.org/officeDocument/2006/relationships/slide" Target="/ppt/slides/slide2.xml" Id="R2f7c39e1b56e4321" /><Relationship Type="http://schemas.openxmlformats.org/officeDocument/2006/relationships/slide" Target="/ppt/slides/slide3.xml" Id="R58714ac93e564839" /><Relationship Type="http://schemas.openxmlformats.org/officeDocument/2006/relationships/slide" Target="/ppt/slides/slide4.xml" Id="Re484dc23203e4a83" /><Relationship Type="http://schemas.openxmlformats.org/officeDocument/2006/relationships/slide" Target="/ppt/slides/slide5.xml" Id="Rc2410c9ba3764da1" /><Relationship Type="http://schemas.openxmlformats.org/officeDocument/2006/relationships/slide" Target="/ppt/slides/slide6.xml" Id="R954d7677c50e44ac" /><Relationship Type="http://schemas.openxmlformats.org/officeDocument/2006/relationships/slide" Target="/ppt/slides/slide7.xml" Id="R515b0f0f3cfd44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4147c31f743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bcf41cd9f4061" /><Relationship Type="http://schemas.openxmlformats.org/officeDocument/2006/relationships/theme" Target="/ppt/slideMasters/theme/theme1.xml" Id="R3b3185acf95949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6bcf41cd9f40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b1104aa4440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6cfc4f0f84a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3eed1cb3143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c4c81ec5543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eb74bbe3442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578843c9e4b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a0ed09b924d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SIVA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EIENDOM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3 464 355 000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4 086 362 000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- SELSKAPET FOR INDUSTRIVEKST SF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Brochs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984 413 807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