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320363e73c4c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4a99cf98ff4c56"/>
  </p:sldMasterIdLst>
  <p:sldIdLst>
    <p:sldId xmlns:r="http://schemas.openxmlformats.org/officeDocument/2006/relationships" id="256" r:id="Rb90319aacb2d4a32"/>
    <p:sldId xmlns:r="http://schemas.openxmlformats.org/officeDocument/2006/relationships" id="257" r:id="Rfa21520cd0aa4bf0"/>
    <p:sldId xmlns:r="http://schemas.openxmlformats.org/officeDocument/2006/relationships" id="258" r:id="R5cfdb587e3a24810"/>
    <p:sldId xmlns:r="http://schemas.openxmlformats.org/officeDocument/2006/relationships" id="259" r:id="R997167885ce24428"/>
    <p:sldId xmlns:r="http://schemas.openxmlformats.org/officeDocument/2006/relationships" id="260" r:id="Raa86e2ad13914aac"/>
    <p:sldId xmlns:r="http://schemas.openxmlformats.org/officeDocument/2006/relationships" id="261" r:id="R02d025d2280a4aad"/>
    <p:sldId xmlns:r="http://schemas.openxmlformats.org/officeDocument/2006/relationships" id="262" r:id="Rb4df38fb87c642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a99cf98ff4c56" /><Relationship Type="http://schemas.openxmlformats.org/officeDocument/2006/relationships/slide" Target="/ppt/slides/slide1.xml" Id="Rb90319aacb2d4a32" /><Relationship Type="http://schemas.openxmlformats.org/officeDocument/2006/relationships/slide" Target="/ppt/slides/slide2.xml" Id="Rfa21520cd0aa4bf0" /><Relationship Type="http://schemas.openxmlformats.org/officeDocument/2006/relationships/slide" Target="/ppt/slides/slide3.xml" Id="R5cfdb587e3a24810" /><Relationship Type="http://schemas.openxmlformats.org/officeDocument/2006/relationships/slide" Target="/ppt/slides/slide4.xml" Id="R997167885ce24428" /><Relationship Type="http://schemas.openxmlformats.org/officeDocument/2006/relationships/slide" Target="/ppt/slides/slide5.xml" Id="Raa86e2ad13914aac" /><Relationship Type="http://schemas.openxmlformats.org/officeDocument/2006/relationships/slide" Target="/ppt/slides/slide6.xml" Id="R02d025d2280a4aad" /><Relationship Type="http://schemas.openxmlformats.org/officeDocument/2006/relationships/slide" Target="/ppt/slides/slide7.xml" Id="Rb4df38fb87c642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50ce920454a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870ee3e6a4234" /><Relationship Type="http://schemas.openxmlformats.org/officeDocument/2006/relationships/theme" Target="/ppt/slideMasters/theme/theme1.xml" Id="R8d4f78b53ed347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f870ee3e6a42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73623d8f14a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11ce9a29942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d3e06096540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a3e875cc94b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6e3ad2d0b4d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7acb3401945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9ec388e7d48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IMMOBILIARE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IMMOBILIARE AS ble etablert [år] og holder til i Nevlunghavn.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−662 828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57 719 624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60 259 359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JON GUNNAR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JON GUNNAR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3296 Nevlunghavn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984 428 928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