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935a1ceb0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a1a72b01a47df"/>
  </p:sldMasterIdLst>
  <p:sldIdLst>
    <p:sldId xmlns:r="http://schemas.openxmlformats.org/officeDocument/2006/relationships" id="256" r:id="Ra1c5402e22694497"/>
    <p:sldId xmlns:r="http://schemas.openxmlformats.org/officeDocument/2006/relationships" id="257" r:id="R33e8019017574af4"/>
    <p:sldId xmlns:r="http://schemas.openxmlformats.org/officeDocument/2006/relationships" id="258" r:id="R66d96b0ad1874007"/>
    <p:sldId xmlns:r="http://schemas.openxmlformats.org/officeDocument/2006/relationships" id="259" r:id="Rc5bd91436cf84593"/>
    <p:sldId xmlns:r="http://schemas.openxmlformats.org/officeDocument/2006/relationships" id="260" r:id="R8533aadba8b44bd4"/>
    <p:sldId xmlns:r="http://schemas.openxmlformats.org/officeDocument/2006/relationships" id="261" r:id="R22966b85946f40c2"/>
    <p:sldId xmlns:r="http://schemas.openxmlformats.org/officeDocument/2006/relationships" id="262" r:id="Rb04e4cad3dbc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a1a72b01a47df" /><Relationship Type="http://schemas.openxmlformats.org/officeDocument/2006/relationships/slide" Target="/ppt/slides/slide1.xml" Id="Ra1c5402e22694497" /><Relationship Type="http://schemas.openxmlformats.org/officeDocument/2006/relationships/slide" Target="/ppt/slides/slide2.xml" Id="R33e8019017574af4" /><Relationship Type="http://schemas.openxmlformats.org/officeDocument/2006/relationships/slide" Target="/ppt/slides/slide3.xml" Id="R66d96b0ad1874007" /><Relationship Type="http://schemas.openxmlformats.org/officeDocument/2006/relationships/slide" Target="/ppt/slides/slide4.xml" Id="Rc5bd91436cf84593" /><Relationship Type="http://schemas.openxmlformats.org/officeDocument/2006/relationships/slide" Target="/ppt/slides/slide5.xml" Id="R8533aadba8b44bd4" /><Relationship Type="http://schemas.openxmlformats.org/officeDocument/2006/relationships/slide" Target="/ppt/slides/slide6.xml" Id="R22966b85946f40c2" /><Relationship Type="http://schemas.openxmlformats.org/officeDocument/2006/relationships/slide" Target="/ppt/slides/slide7.xml" Id="Rb04e4cad3dbc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14f1c9bc3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18406ba4f4002" /><Relationship Type="http://schemas.openxmlformats.org/officeDocument/2006/relationships/theme" Target="/ppt/slideMasters/theme/theme1.xml" Id="Ra25e313825a2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18406ba4f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0834ebce7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f71a076b9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cac96a21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0fd7673d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46808e8db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07ed9a40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72804578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