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2a9fc0565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f4867d5684e34"/>
  </p:sldMasterIdLst>
  <p:sldIdLst>
    <p:sldId xmlns:r="http://schemas.openxmlformats.org/officeDocument/2006/relationships" id="256" r:id="R4f357ef13eb54de0"/>
    <p:sldId xmlns:r="http://schemas.openxmlformats.org/officeDocument/2006/relationships" id="257" r:id="R40d0b46946d44ca6"/>
    <p:sldId xmlns:r="http://schemas.openxmlformats.org/officeDocument/2006/relationships" id="258" r:id="R835634d4533a4e22"/>
    <p:sldId xmlns:r="http://schemas.openxmlformats.org/officeDocument/2006/relationships" id="259" r:id="R63810f8585424126"/>
    <p:sldId xmlns:r="http://schemas.openxmlformats.org/officeDocument/2006/relationships" id="260" r:id="R7354fabc96b54663"/>
    <p:sldId xmlns:r="http://schemas.openxmlformats.org/officeDocument/2006/relationships" id="261" r:id="R33365c58de4343c0"/>
    <p:sldId xmlns:r="http://schemas.openxmlformats.org/officeDocument/2006/relationships" id="262" r:id="R72afb9ea0627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f4867d5684e34" /><Relationship Type="http://schemas.openxmlformats.org/officeDocument/2006/relationships/slide" Target="/ppt/slides/slide1.xml" Id="R4f357ef13eb54de0" /><Relationship Type="http://schemas.openxmlformats.org/officeDocument/2006/relationships/slide" Target="/ppt/slides/slide2.xml" Id="R40d0b46946d44ca6" /><Relationship Type="http://schemas.openxmlformats.org/officeDocument/2006/relationships/slide" Target="/ppt/slides/slide3.xml" Id="R835634d4533a4e22" /><Relationship Type="http://schemas.openxmlformats.org/officeDocument/2006/relationships/slide" Target="/ppt/slides/slide4.xml" Id="R63810f8585424126" /><Relationship Type="http://schemas.openxmlformats.org/officeDocument/2006/relationships/slide" Target="/ppt/slides/slide5.xml" Id="R7354fabc96b54663" /><Relationship Type="http://schemas.openxmlformats.org/officeDocument/2006/relationships/slide" Target="/ppt/slides/slide6.xml" Id="R33365c58de4343c0" /><Relationship Type="http://schemas.openxmlformats.org/officeDocument/2006/relationships/slide" Target="/ppt/slides/slide7.xml" Id="R72afb9ea0627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f3663059d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eb493bc81467c" /><Relationship Type="http://schemas.openxmlformats.org/officeDocument/2006/relationships/theme" Target="/ppt/slideMasters/theme/theme1.xml" Id="Re2e32a878a5b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eb493bc81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7be8bdc18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b01a6db4f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633948d30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c083e5b1d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57a4da117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ce68e8cf2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84c6c408a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SAYONARA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222 913 783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1 150 346 449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1 260 430 247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ERIK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