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799e36a64e47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075c31122c4e88"/>
  </p:sldMasterIdLst>
  <p:sldIdLst>
    <p:sldId xmlns:r="http://schemas.openxmlformats.org/officeDocument/2006/relationships" id="256" r:id="R8f4998a5bb7e44f2"/>
    <p:sldId xmlns:r="http://schemas.openxmlformats.org/officeDocument/2006/relationships" id="257" r:id="Rd03f72fd5d894c7c"/>
    <p:sldId xmlns:r="http://schemas.openxmlformats.org/officeDocument/2006/relationships" id="258" r:id="R86cedd95163a4322"/>
    <p:sldId xmlns:r="http://schemas.openxmlformats.org/officeDocument/2006/relationships" id="259" r:id="Rf4b47ba54598446f"/>
    <p:sldId xmlns:r="http://schemas.openxmlformats.org/officeDocument/2006/relationships" id="260" r:id="R0770cc733bf54db6"/>
    <p:sldId xmlns:r="http://schemas.openxmlformats.org/officeDocument/2006/relationships" id="261" r:id="Rfda4bb4a4f53450a"/>
    <p:sldId xmlns:r="http://schemas.openxmlformats.org/officeDocument/2006/relationships" id="262" r:id="Raea4e0a8ac0840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075c31122c4e88" /><Relationship Type="http://schemas.openxmlformats.org/officeDocument/2006/relationships/slide" Target="/ppt/slides/slide1.xml" Id="R8f4998a5bb7e44f2" /><Relationship Type="http://schemas.openxmlformats.org/officeDocument/2006/relationships/slide" Target="/ppt/slides/slide2.xml" Id="Rd03f72fd5d894c7c" /><Relationship Type="http://schemas.openxmlformats.org/officeDocument/2006/relationships/slide" Target="/ppt/slides/slide3.xml" Id="R86cedd95163a4322" /><Relationship Type="http://schemas.openxmlformats.org/officeDocument/2006/relationships/slide" Target="/ppt/slides/slide4.xml" Id="Rf4b47ba54598446f" /><Relationship Type="http://schemas.openxmlformats.org/officeDocument/2006/relationships/slide" Target="/ppt/slides/slide5.xml" Id="R0770cc733bf54db6" /><Relationship Type="http://schemas.openxmlformats.org/officeDocument/2006/relationships/slide" Target="/ppt/slides/slide6.xml" Id="Rfda4bb4a4f53450a" /><Relationship Type="http://schemas.openxmlformats.org/officeDocument/2006/relationships/slide" Target="/ppt/slides/slide7.xml" Id="Raea4e0a8ac0840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08e97792d54e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7b0722a5045ab" /><Relationship Type="http://schemas.openxmlformats.org/officeDocument/2006/relationships/theme" Target="/ppt/slideMasters/theme/theme1.xml" Id="R915e49c7775948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37b0722a5045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80a7b046341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fa9d451fd48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f44b6a39a47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ecd1cd84f40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39c1004ed4e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acc9da58241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5bcea6aa744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KLOK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−311 559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11 623 811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150 623 582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156 024 728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HALLVARD LERØY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Hallvard Lerøy, Breistølen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984 554 753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