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59c93a1c62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6c1b0a1f6949d6"/>
  </p:sldMasterIdLst>
  <p:sldIdLst>
    <p:sldId xmlns:r="http://schemas.openxmlformats.org/officeDocument/2006/relationships" id="256" r:id="R380f63dc0aae4043"/>
    <p:sldId xmlns:r="http://schemas.openxmlformats.org/officeDocument/2006/relationships" id="257" r:id="Rcb668010f84c46d3"/>
    <p:sldId xmlns:r="http://schemas.openxmlformats.org/officeDocument/2006/relationships" id="258" r:id="R201e0050879a498b"/>
    <p:sldId xmlns:r="http://schemas.openxmlformats.org/officeDocument/2006/relationships" id="259" r:id="Rd1c5c925e7b541b2"/>
    <p:sldId xmlns:r="http://schemas.openxmlformats.org/officeDocument/2006/relationships" id="260" r:id="Rc2acee3a9e8445cd"/>
    <p:sldId xmlns:r="http://schemas.openxmlformats.org/officeDocument/2006/relationships" id="261" r:id="R731fdf2feb51450a"/>
    <p:sldId xmlns:r="http://schemas.openxmlformats.org/officeDocument/2006/relationships" id="262" r:id="Rfca5e6b3cea445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c1b0a1f6949d6" /><Relationship Type="http://schemas.openxmlformats.org/officeDocument/2006/relationships/slide" Target="/ppt/slides/slide1.xml" Id="R380f63dc0aae4043" /><Relationship Type="http://schemas.openxmlformats.org/officeDocument/2006/relationships/slide" Target="/ppt/slides/slide2.xml" Id="Rcb668010f84c46d3" /><Relationship Type="http://schemas.openxmlformats.org/officeDocument/2006/relationships/slide" Target="/ppt/slides/slide3.xml" Id="R201e0050879a498b" /><Relationship Type="http://schemas.openxmlformats.org/officeDocument/2006/relationships/slide" Target="/ppt/slides/slide4.xml" Id="Rd1c5c925e7b541b2" /><Relationship Type="http://schemas.openxmlformats.org/officeDocument/2006/relationships/slide" Target="/ppt/slides/slide5.xml" Id="Rc2acee3a9e8445cd" /><Relationship Type="http://schemas.openxmlformats.org/officeDocument/2006/relationships/slide" Target="/ppt/slides/slide6.xml" Id="R731fdf2feb51450a" /><Relationship Type="http://schemas.openxmlformats.org/officeDocument/2006/relationships/slide" Target="/ppt/slides/slide7.xml" Id="Rfca5e6b3cea445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3d65e4c8245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91b6761474d1d" /><Relationship Type="http://schemas.openxmlformats.org/officeDocument/2006/relationships/theme" Target="/ppt/slideMasters/theme/theme1.xml" Id="Rb7a419d97e7743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391b6761474d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d232ff872e4b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43e3f97b64c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bb35958f9442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96fa2e53c4c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099a86ef943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18e9e57e145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9802790d642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FORMO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302 179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−2 900 296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−996 982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37 775 767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54 877 448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NORDGÅRD FORMO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kr-formo@online.no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984 566 859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FORMO AS</a:t>
            </a:r>
          </a:p>
        </p:txBody>
      </p:sp>
    </p:spTree>
  </p:cSld>
  <p:clrMapOvr>
    <a:masterClrMapping xmlns:a="http://schemas.openxmlformats.org/drawingml/2006/main"/>
  </p:clrMapOvr>
</p:sld>
</file>