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03e3e9892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3f3e9708c4906"/>
  </p:sldMasterIdLst>
  <p:sldIdLst>
    <p:sldId xmlns:r="http://schemas.openxmlformats.org/officeDocument/2006/relationships" id="256" r:id="R5583f3461fd94e62"/>
    <p:sldId xmlns:r="http://schemas.openxmlformats.org/officeDocument/2006/relationships" id="257" r:id="R24e8c917f2414f68"/>
    <p:sldId xmlns:r="http://schemas.openxmlformats.org/officeDocument/2006/relationships" id="258" r:id="Rf017f54a0db242f4"/>
    <p:sldId xmlns:r="http://schemas.openxmlformats.org/officeDocument/2006/relationships" id="259" r:id="R3390d5e969dd4804"/>
    <p:sldId xmlns:r="http://schemas.openxmlformats.org/officeDocument/2006/relationships" id="260" r:id="R0a0c02611e1b4bf2"/>
    <p:sldId xmlns:r="http://schemas.openxmlformats.org/officeDocument/2006/relationships" id="261" r:id="Re4cd075211184455"/>
    <p:sldId xmlns:r="http://schemas.openxmlformats.org/officeDocument/2006/relationships" id="262" r:id="R3555f26b00e6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3f3e9708c4906" /><Relationship Type="http://schemas.openxmlformats.org/officeDocument/2006/relationships/slide" Target="/ppt/slides/slide1.xml" Id="R5583f3461fd94e62" /><Relationship Type="http://schemas.openxmlformats.org/officeDocument/2006/relationships/slide" Target="/ppt/slides/slide2.xml" Id="R24e8c917f2414f68" /><Relationship Type="http://schemas.openxmlformats.org/officeDocument/2006/relationships/slide" Target="/ppt/slides/slide3.xml" Id="Rf017f54a0db242f4" /><Relationship Type="http://schemas.openxmlformats.org/officeDocument/2006/relationships/slide" Target="/ppt/slides/slide4.xml" Id="R3390d5e969dd4804" /><Relationship Type="http://schemas.openxmlformats.org/officeDocument/2006/relationships/slide" Target="/ppt/slides/slide5.xml" Id="R0a0c02611e1b4bf2" /><Relationship Type="http://schemas.openxmlformats.org/officeDocument/2006/relationships/slide" Target="/ppt/slides/slide6.xml" Id="Re4cd075211184455" /><Relationship Type="http://schemas.openxmlformats.org/officeDocument/2006/relationships/slide" Target="/ppt/slides/slide7.xml" Id="R3555f26b00e6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0c31f2039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7505d7694196" /><Relationship Type="http://schemas.openxmlformats.org/officeDocument/2006/relationships/theme" Target="/ppt/slideMasters/theme/theme1.xml" Id="Reb91172a4168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7505d769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353ed335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f24862f4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daa191b3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96feff99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efb0fffa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119aae61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85424378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MEIERIGÅRDEN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MEIERIGÅRDEN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4 976 588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JUUL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EIENDOM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HALVARD LIDAL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J RØSTVOLD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