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fdc0f0360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49dc4dd434b6b"/>
  </p:sldMasterIdLst>
  <p:sldIdLst>
    <p:sldId xmlns:r="http://schemas.openxmlformats.org/officeDocument/2006/relationships" id="256" r:id="R5928b2145bfb4536"/>
    <p:sldId xmlns:r="http://schemas.openxmlformats.org/officeDocument/2006/relationships" id="257" r:id="Rc794812bff7743e3"/>
    <p:sldId xmlns:r="http://schemas.openxmlformats.org/officeDocument/2006/relationships" id="258" r:id="R8c4619244f2d41be"/>
    <p:sldId xmlns:r="http://schemas.openxmlformats.org/officeDocument/2006/relationships" id="259" r:id="Rab339d6f42584b4e"/>
    <p:sldId xmlns:r="http://schemas.openxmlformats.org/officeDocument/2006/relationships" id="260" r:id="R02ebed9f314d45ba"/>
    <p:sldId xmlns:r="http://schemas.openxmlformats.org/officeDocument/2006/relationships" id="261" r:id="R01ed7037478d4127"/>
    <p:sldId xmlns:r="http://schemas.openxmlformats.org/officeDocument/2006/relationships" id="262" r:id="R4ef22410d868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49dc4dd434b6b" /><Relationship Type="http://schemas.openxmlformats.org/officeDocument/2006/relationships/slide" Target="/ppt/slides/slide1.xml" Id="R5928b2145bfb4536" /><Relationship Type="http://schemas.openxmlformats.org/officeDocument/2006/relationships/slide" Target="/ppt/slides/slide2.xml" Id="Rc794812bff7743e3" /><Relationship Type="http://schemas.openxmlformats.org/officeDocument/2006/relationships/slide" Target="/ppt/slides/slide3.xml" Id="R8c4619244f2d41be" /><Relationship Type="http://schemas.openxmlformats.org/officeDocument/2006/relationships/slide" Target="/ppt/slides/slide4.xml" Id="Rab339d6f42584b4e" /><Relationship Type="http://schemas.openxmlformats.org/officeDocument/2006/relationships/slide" Target="/ppt/slides/slide5.xml" Id="R02ebed9f314d45ba" /><Relationship Type="http://schemas.openxmlformats.org/officeDocument/2006/relationships/slide" Target="/ppt/slides/slide6.xml" Id="R01ed7037478d4127" /><Relationship Type="http://schemas.openxmlformats.org/officeDocument/2006/relationships/slide" Target="/ppt/slides/slide7.xml" Id="R4ef22410d868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0a07193d2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51fdb89d4471" /><Relationship Type="http://schemas.openxmlformats.org/officeDocument/2006/relationships/theme" Target="/ppt/slideMasters/theme/theme1.xml" Id="Rab9b14e02d1c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251fdb89d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4ef90e5d0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cceba13e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da818691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477c7c381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ca510fb9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74758ac47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5a103c91e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