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a97cde320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1ccb658874eb2"/>
  </p:sldMasterIdLst>
  <p:sldIdLst>
    <p:sldId xmlns:r="http://schemas.openxmlformats.org/officeDocument/2006/relationships" id="256" r:id="Rd1b00e068cb049a3"/>
    <p:sldId xmlns:r="http://schemas.openxmlformats.org/officeDocument/2006/relationships" id="257" r:id="R1ad25f3d15fe4d57"/>
    <p:sldId xmlns:r="http://schemas.openxmlformats.org/officeDocument/2006/relationships" id="258" r:id="R24b3eda794584714"/>
    <p:sldId xmlns:r="http://schemas.openxmlformats.org/officeDocument/2006/relationships" id="259" r:id="R44f332dba88048c8"/>
    <p:sldId xmlns:r="http://schemas.openxmlformats.org/officeDocument/2006/relationships" id="260" r:id="Rb9ee0eed449b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1ccb658874eb2" /><Relationship Type="http://schemas.openxmlformats.org/officeDocument/2006/relationships/slide" Target="/ppt/slides/slide1.xml" Id="Rd1b00e068cb049a3" /><Relationship Type="http://schemas.openxmlformats.org/officeDocument/2006/relationships/slide" Target="/ppt/slides/slide2.xml" Id="R1ad25f3d15fe4d57" /><Relationship Type="http://schemas.openxmlformats.org/officeDocument/2006/relationships/slide" Target="/ppt/slides/slide3.xml" Id="R24b3eda794584714" /><Relationship Type="http://schemas.openxmlformats.org/officeDocument/2006/relationships/slide" Target="/ppt/slides/slide4.xml" Id="R44f332dba88048c8" /><Relationship Type="http://schemas.openxmlformats.org/officeDocument/2006/relationships/slide" Target="/ppt/slides/slide5.xml" Id="Rb9ee0eed449b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5fd83f128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3922983b46f9" /><Relationship Type="http://schemas.openxmlformats.org/officeDocument/2006/relationships/theme" Target="/ppt/slideMasters/theme/theme1.xml" Id="R3853e77ce571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f3922983b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b92993cd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0c10fd2df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bff1b929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1e718694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69322fd16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HØVIK 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NORMISJON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