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9da27be12743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10fddcf1df4ba5"/>
  </p:sldMasterIdLst>
  <p:sldIdLst>
    <p:sldId xmlns:r="http://schemas.openxmlformats.org/officeDocument/2006/relationships" id="256" r:id="Rad7536193df145d0"/>
    <p:sldId xmlns:r="http://schemas.openxmlformats.org/officeDocument/2006/relationships" id="257" r:id="Rccbd91a3c0e44f41"/>
    <p:sldId xmlns:r="http://schemas.openxmlformats.org/officeDocument/2006/relationships" id="258" r:id="Rd850aeda3ea74e34"/>
    <p:sldId xmlns:r="http://schemas.openxmlformats.org/officeDocument/2006/relationships" id="259" r:id="R4da2f27a2995470e"/>
    <p:sldId xmlns:r="http://schemas.openxmlformats.org/officeDocument/2006/relationships" id="260" r:id="Rc3f9240ca5b64324"/>
    <p:sldId xmlns:r="http://schemas.openxmlformats.org/officeDocument/2006/relationships" id="261" r:id="R0af5e549ee6140d7"/>
    <p:sldId xmlns:r="http://schemas.openxmlformats.org/officeDocument/2006/relationships" id="262" r:id="R2275ea493d7d42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10fddcf1df4ba5" /><Relationship Type="http://schemas.openxmlformats.org/officeDocument/2006/relationships/slide" Target="/ppt/slides/slide1.xml" Id="Rad7536193df145d0" /><Relationship Type="http://schemas.openxmlformats.org/officeDocument/2006/relationships/slide" Target="/ppt/slides/slide2.xml" Id="Rccbd91a3c0e44f41" /><Relationship Type="http://schemas.openxmlformats.org/officeDocument/2006/relationships/slide" Target="/ppt/slides/slide3.xml" Id="Rd850aeda3ea74e34" /><Relationship Type="http://schemas.openxmlformats.org/officeDocument/2006/relationships/slide" Target="/ppt/slides/slide4.xml" Id="R4da2f27a2995470e" /><Relationship Type="http://schemas.openxmlformats.org/officeDocument/2006/relationships/slide" Target="/ppt/slides/slide5.xml" Id="Rc3f9240ca5b64324" /><Relationship Type="http://schemas.openxmlformats.org/officeDocument/2006/relationships/slide" Target="/ppt/slides/slide6.xml" Id="R0af5e549ee6140d7" /><Relationship Type="http://schemas.openxmlformats.org/officeDocument/2006/relationships/slide" Target="/ppt/slides/slide7.xml" Id="R2275ea493d7d42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707ca044924c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7c07cd8054a25" /><Relationship Type="http://schemas.openxmlformats.org/officeDocument/2006/relationships/theme" Target="/ppt/slideMasters/theme/theme1.xml" Id="Rc85bd98e00aa4b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67c07cd8054a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a1020962f44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2611d857e45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95b77c8014d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3c642533945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7a6d4da2447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54d12da8f41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13c9f144c48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MØLLER MOBILITY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8 343 000 000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96,9 %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MI AS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JAN HENRIK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JAN HENRIK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03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984 599 730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