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37f53a9b2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0e57e18204d7a"/>
  </p:sldMasterIdLst>
  <p:sldIdLst>
    <p:sldId xmlns:r="http://schemas.openxmlformats.org/officeDocument/2006/relationships" id="256" r:id="R0b90bf027d7b459d"/>
    <p:sldId xmlns:r="http://schemas.openxmlformats.org/officeDocument/2006/relationships" id="257" r:id="Rdebe6a3299f54265"/>
    <p:sldId xmlns:r="http://schemas.openxmlformats.org/officeDocument/2006/relationships" id="258" r:id="R73a344d138f54c87"/>
    <p:sldId xmlns:r="http://schemas.openxmlformats.org/officeDocument/2006/relationships" id="259" r:id="R058c0f5c61f642b1"/>
    <p:sldId xmlns:r="http://schemas.openxmlformats.org/officeDocument/2006/relationships" id="260" r:id="R36584c338b264600"/>
    <p:sldId xmlns:r="http://schemas.openxmlformats.org/officeDocument/2006/relationships" id="261" r:id="R3f33ce3c362b4a10"/>
    <p:sldId xmlns:r="http://schemas.openxmlformats.org/officeDocument/2006/relationships" id="262" r:id="R32fe30e6b372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0e57e18204d7a" /><Relationship Type="http://schemas.openxmlformats.org/officeDocument/2006/relationships/slide" Target="/ppt/slides/slide1.xml" Id="R0b90bf027d7b459d" /><Relationship Type="http://schemas.openxmlformats.org/officeDocument/2006/relationships/slide" Target="/ppt/slides/slide2.xml" Id="Rdebe6a3299f54265" /><Relationship Type="http://schemas.openxmlformats.org/officeDocument/2006/relationships/slide" Target="/ppt/slides/slide3.xml" Id="R73a344d138f54c87" /><Relationship Type="http://schemas.openxmlformats.org/officeDocument/2006/relationships/slide" Target="/ppt/slides/slide4.xml" Id="R058c0f5c61f642b1" /><Relationship Type="http://schemas.openxmlformats.org/officeDocument/2006/relationships/slide" Target="/ppt/slides/slide5.xml" Id="R36584c338b264600" /><Relationship Type="http://schemas.openxmlformats.org/officeDocument/2006/relationships/slide" Target="/ppt/slides/slide6.xml" Id="R3f33ce3c362b4a10" /><Relationship Type="http://schemas.openxmlformats.org/officeDocument/2006/relationships/slide" Target="/ppt/slides/slide7.xml" Id="R32fe30e6b372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8fb604e83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6f7658f524227" /><Relationship Type="http://schemas.openxmlformats.org/officeDocument/2006/relationships/theme" Target="/ppt/slideMasters/theme/theme1.xml" Id="R4e7a7265f151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6f7658f52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50889faa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cb03b691f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d52eb489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a6efd478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12849739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ab97e799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bc75c97d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MYHRA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