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9c5b70051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5d5f5b37a4451"/>
  </p:sldMasterIdLst>
  <p:sldIdLst>
    <p:sldId xmlns:r="http://schemas.openxmlformats.org/officeDocument/2006/relationships" id="256" r:id="R1637c52162174805"/>
    <p:sldId xmlns:r="http://schemas.openxmlformats.org/officeDocument/2006/relationships" id="257" r:id="R329c392db68a47c8"/>
    <p:sldId xmlns:r="http://schemas.openxmlformats.org/officeDocument/2006/relationships" id="258" r:id="R785fce32351446ae"/>
    <p:sldId xmlns:r="http://schemas.openxmlformats.org/officeDocument/2006/relationships" id="259" r:id="Ra9cda82c4fa74fe5"/>
    <p:sldId xmlns:r="http://schemas.openxmlformats.org/officeDocument/2006/relationships" id="260" r:id="Re8fa09b3441b4d74"/>
    <p:sldId xmlns:r="http://schemas.openxmlformats.org/officeDocument/2006/relationships" id="261" r:id="R8379bbae1bf5434c"/>
    <p:sldId xmlns:r="http://schemas.openxmlformats.org/officeDocument/2006/relationships" id="262" r:id="R2a416e318eb3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5d5f5b37a4451" /><Relationship Type="http://schemas.openxmlformats.org/officeDocument/2006/relationships/slide" Target="/ppt/slides/slide1.xml" Id="R1637c52162174805" /><Relationship Type="http://schemas.openxmlformats.org/officeDocument/2006/relationships/slide" Target="/ppt/slides/slide2.xml" Id="R329c392db68a47c8" /><Relationship Type="http://schemas.openxmlformats.org/officeDocument/2006/relationships/slide" Target="/ppt/slides/slide3.xml" Id="R785fce32351446ae" /><Relationship Type="http://schemas.openxmlformats.org/officeDocument/2006/relationships/slide" Target="/ppt/slides/slide4.xml" Id="Ra9cda82c4fa74fe5" /><Relationship Type="http://schemas.openxmlformats.org/officeDocument/2006/relationships/slide" Target="/ppt/slides/slide5.xml" Id="Re8fa09b3441b4d74" /><Relationship Type="http://schemas.openxmlformats.org/officeDocument/2006/relationships/slide" Target="/ppt/slides/slide6.xml" Id="R8379bbae1bf5434c" /><Relationship Type="http://schemas.openxmlformats.org/officeDocument/2006/relationships/slide" Target="/ppt/slides/slide7.xml" Id="R2a416e318eb3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21b1af50b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d51b3d434aac" /><Relationship Type="http://schemas.openxmlformats.org/officeDocument/2006/relationships/theme" Target="/ppt/slideMasters/theme/theme1.xml" Id="Rbd4983d8282a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3d51b3d43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52bf7772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a7a6833c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8abbcf1f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d724c31c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3e6d5a0e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c39bda50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7408b422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ACEH NORWAY 1 B V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ACEH NORWAY 2 B V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AQUILA CAPITAL EUROPEAN HYDROPOWER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AQUILA GAM FUND GMBH CO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AQUILA CAPITAL EUROPEAN HYDRO SMÅKR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NORWAY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12 73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984 616 155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AS</a:t>
            </a:r>
          </a:p>
        </p:txBody>
      </p:sp>
    </p:spTree>
  </p:cSld>
  <p:clrMapOvr>
    <a:masterClrMapping xmlns:a="http://schemas.openxmlformats.org/drawingml/2006/main"/>
  </p:clrMapOvr>
</p:sld>
</file>