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41a47d03b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7d43dc872433d"/>
  </p:sldMasterIdLst>
  <p:sldIdLst>
    <p:sldId xmlns:r="http://schemas.openxmlformats.org/officeDocument/2006/relationships" id="256" r:id="R0efea574f4004dbe"/>
    <p:sldId xmlns:r="http://schemas.openxmlformats.org/officeDocument/2006/relationships" id="257" r:id="R7237f9ff95b54334"/>
    <p:sldId xmlns:r="http://schemas.openxmlformats.org/officeDocument/2006/relationships" id="258" r:id="Rf1b362e668f84fff"/>
    <p:sldId xmlns:r="http://schemas.openxmlformats.org/officeDocument/2006/relationships" id="259" r:id="Rb86a0a79325a42ac"/>
    <p:sldId xmlns:r="http://schemas.openxmlformats.org/officeDocument/2006/relationships" id="260" r:id="R91804a602299439f"/>
    <p:sldId xmlns:r="http://schemas.openxmlformats.org/officeDocument/2006/relationships" id="261" r:id="Rf7a3db345df54c45"/>
    <p:sldId xmlns:r="http://schemas.openxmlformats.org/officeDocument/2006/relationships" id="262" r:id="R9157078682d8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7d43dc872433d" /><Relationship Type="http://schemas.openxmlformats.org/officeDocument/2006/relationships/slide" Target="/ppt/slides/slide1.xml" Id="R0efea574f4004dbe" /><Relationship Type="http://schemas.openxmlformats.org/officeDocument/2006/relationships/slide" Target="/ppt/slides/slide2.xml" Id="R7237f9ff95b54334" /><Relationship Type="http://schemas.openxmlformats.org/officeDocument/2006/relationships/slide" Target="/ppt/slides/slide3.xml" Id="Rf1b362e668f84fff" /><Relationship Type="http://schemas.openxmlformats.org/officeDocument/2006/relationships/slide" Target="/ppt/slides/slide4.xml" Id="Rb86a0a79325a42ac" /><Relationship Type="http://schemas.openxmlformats.org/officeDocument/2006/relationships/slide" Target="/ppt/slides/slide5.xml" Id="R91804a602299439f" /><Relationship Type="http://schemas.openxmlformats.org/officeDocument/2006/relationships/slide" Target="/ppt/slides/slide6.xml" Id="Rf7a3db345df54c45" /><Relationship Type="http://schemas.openxmlformats.org/officeDocument/2006/relationships/slide" Target="/ppt/slides/slide7.xml" Id="R9157078682d8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91e179911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c3a8fc71405c" /><Relationship Type="http://schemas.openxmlformats.org/officeDocument/2006/relationships/theme" Target="/ppt/slideMasters/theme/theme1.xml" Id="R38dc1cec763b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8c3a8fc71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9782cd9bd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5fbe3bee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620dd202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faf5bdc7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73dfe662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c95eefc7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33a0288f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169 611 794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167 662 607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149 906 911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318 543 534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954 621 213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ANDENÆS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WESTVOLD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CLAES ÅBYHOLM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info@nordasa.no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www.nordasa.no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984 648 820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 ASA</a:t>
            </a:r>
          </a:p>
        </p:txBody>
      </p:sp>
    </p:spTree>
  </p:cSld>
  <p:clrMapOvr>
    <a:masterClrMapping xmlns:a="http://schemas.openxmlformats.org/drawingml/2006/main"/>
  </p:clrMapOvr>
</p:sld>
</file>