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8552179a4f49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8d28ecf1d74ddf"/>
  </p:sldMasterIdLst>
  <p:sldIdLst>
    <p:sldId xmlns:r="http://schemas.openxmlformats.org/officeDocument/2006/relationships" id="256" r:id="Rb9bf7f5efc47435f"/>
    <p:sldId xmlns:r="http://schemas.openxmlformats.org/officeDocument/2006/relationships" id="257" r:id="Raceb364da50145a3"/>
    <p:sldId xmlns:r="http://schemas.openxmlformats.org/officeDocument/2006/relationships" id="258" r:id="R31f674da326e4e68"/>
    <p:sldId xmlns:r="http://schemas.openxmlformats.org/officeDocument/2006/relationships" id="259" r:id="R341c593ff8c340f0"/>
    <p:sldId xmlns:r="http://schemas.openxmlformats.org/officeDocument/2006/relationships" id="260" r:id="Rab2b2ce0b5a84799"/>
    <p:sldId xmlns:r="http://schemas.openxmlformats.org/officeDocument/2006/relationships" id="261" r:id="R5efee80a810f4167"/>
    <p:sldId xmlns:r="http://schemas.openxmlformats.org/officeDocument/2006/relationships" id="262" r:id="Rbca0fccf2ee84c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d28ecf1d74ddf" /><Relationship Type="http://schemas.openxmlformats.org/officeDocument/2006/relationships/slide" Target="/ppt/slides/slide1.xml" Id="Rb9bf7f5efc47435f" /><Relationship Type="http://schemas.openxmlformats.org/officeDocument/2006/relationships/slide" Target="/ppt/slides/slide2.xml" Id="Raceb364da50145a3" /><Relationship Type="http://schemas.openxmlformats.org/officeDocument/2006/relationships/slide" Target="/ppt/slides/slide3.xml" Id="R31f674da326e4e68" /><Relationship Type="http://schemas.openxmlformats.org/officeDocument/2006/relationships/slide" Target="/ppt/slides/slide4.xml" Id="R341c593ff8c340f0" /><Relationship Type="http://schemas.openxmlformats.org/officeDocument/2006/relationships/slide" Target="/ppt/slides/slide5.xml" Id="Rab2b2ce0b5a84799" /><Relationship Type="http://schemas.openxmlformats.org/officeDocument/2006/relationships/slide" Target="/ppt/slides/slide6.xml" Id="R5efee80a810f4167" /><Relationship Type="http://schemas.openxmlformats.org/officeDocument/2006/relationships/slide" Target="/ppt/slides/slide7.xml" Id="Rbca0fccf2ee84c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5b1a1ffbdf42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efed85e5a4435" /><Relationship Type="http://schemas.openxmlformats.org/officeDocument/2006/relationships/theme" Target="/ppt/slideMasters/theme/theme1.xml" Id="R02b7a4e4295444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3efed85e5a44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9d8cc5da84c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5277c62b148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e4c49ef9f47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3743d96934c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e6fa90ad241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c172ad14a4b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bcb7e213c40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SKIGARDEN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2 203 207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9 573 012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9 985 615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HARALD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