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003531c7df42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3cba4a4a784520"/>
  </p:sldMasterIdLst>
  <p:sldIdLst>
    <p:sldId xmlns:r="http://schemas.openxmlformats.org/officeDocument/2006/relationships" id="256" r:id="R106b0f3be5784c1e"/>
    <p:sldId xmlns:r="http://schemas.openxmlformats.org/officeDocument/2006/relationships" id="257" r:id="Rc66732a86eaf40a5"/>
    <p:sldId xmlns:r="http://schemas.openxmlformats.org/officeDocument/2006/relationships" id="258" r:id="Ra17f51d0e7f8410e"/>
    <p:sldId xmlns:r="http://schemas.openxmlformats.org/officeDocument/2006/relationships" id="259" r:id="R8313ff89f426493f"/>
    <p:sldId xmlns:r="http://schemas.openxmlformats.org/officeDocument/2006/relationships" id="260" r:id="Rf7536f11510f4b97"/>
    <p:sldId xmlns:r="http://schemas.openxmlformats.org/officeDocument/2006/relationships" id="261" r:id="Rca60746c6bd448e7"/>
    <p:sldId xmlns:r="http://schemas.openxmlformats.org/officeDocument/2006/relationships" id="262" r:id="Rb2bc566b28004e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3cba4a4a784520" /><Relationship Type="http://schemas.openxmlformats.org/officeDocument/2006/relationships/slide" Target="/ppt/slides/slide1.xml" Id="R106b0f3be5784c1e" /><Relationship Type="http://schemas.openxmlformats.org/officeDocument/2006/relationships/slide" Target="/ppt/slides/slide2.xml" Id="Rc66732a86eaf40a5" /><Relationship Type="http://schemas.openxmlformats.org/officeDocument/2006/relationships/slide" Target="/ppt/slides/slide3.xml" Id="Ra17f51d0e7f8410e" /><Relationship Type="http://schemas.openxmlformats.org/officeDocument/2006/relationships/slide" Target="/ppt/slides/slide4.xml" Id="R8313ff89f426493f" /><Relationship Type="http://schemas.openxmlformats.org/officeDocument/2006/relationships/slide" Target="/ppt/slides/slide5.xml" Id="Rf7536f11510f4b97" /><Relationship Type="http://schemas.openxmlformats.org/officeDocument/2006/relationships/slide" Target="/ppt/slides/slide6.xml" Id="Rca60746c6bd448e7" /><Relationship Type="http://schemas.openxmlformats.org/officeDocument/2006/relationships/slide" Target="/ppt/slides/slide7.xml" Id="Rb2bc566b28004e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3e55d550bd4b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940312c1e94a3b" /><Relationship Type="http://schemas.openxmlformats.org/officeDocument/2006/relationships/theme" Target="/ppt/slideMasters/theme/theme1.xml" Id="R792b172509c544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940312c1e94a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3b85d5f10a4b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765d083d749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42ccd6e4f846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dc2253311243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5bf52149141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eb65d448646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03f3e43c4e4d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DIN REVISOR TELEMARK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DIN REVISOR TELEMARK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4 892 324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1 521 118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1 219 924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1 030 545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2 367 976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INVESTERINGSGEORG AS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TORE CHRISTENSEN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Kulltangvegen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3933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93 00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post@drt.no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www.drt.no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984 669 003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TELEMARK AS</a:t>
            </a:r>
          </a:p>
        </p:txBody>
      </p:sp>
    </p:spTree>
  </p:cSld>
  <p:clrMapOvr>
    <a:masterClrMapping xmlns:a="http://schemas.openxmlformats.org/drawingml/2006/main"/>
  </p:clrMapOvr>
</p:sld>
</file>