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de194fc01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97897eba14388"/>
  </p:sldMasterIdLst>
  <p:sldIdLst>
    <p:sldId xmlns:r="http://schemas.openxmlformats.org/officeDocument/2006/relationships" id="256" r:id="R5f55d17f330749f7"/>
    <p:sldId xmlns:r="http://schemas.openxmlformats.org/officeDocument/2006/relationships" id="257" r:id="R8b5941ed8a4c44e2"/>
    <p:sldId xmlns:r="http://schemas.openxmlformats.org/officeDocument/2006/relationships" id="258" r:id="R8f9804c94a284e9f"/>
    <p:sldId xmlns:r="http://schemas.openxmlformats.org/officeDocument/2006/relationships" id="259" r:id="R0d09d406b36449cb"/>
    <p:sldId xmlns:r="http://schemas.openxmlformats.org/officeDocument/2006/relationships" id="260" r:id="R0ecd85a7e8c14b29"/>
    <p:sldId xmlns:r="http://schemas.openxmlformats.org/officeDocument/2006/relationships" id="261" r:id="R1a22447507924041"/>
    <p:sldId xmlns:r="http://schemas.openxmlformats.org/officeDocument/2006/relationships" id="262" r:id="R72daa51e4655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97897eba14388" /><Relationship Type="http://schemas.openxmlformats.org/officeDocument/2006/relationships/slide" Target="/ppt/slides/slide1.xml" Id="R5f55d17f330749f7" /><Relationship Type="http://schemas.openxmlformats.org/officeDocument/2006/relationships/slide" Target="/ppt/slides/slide2.xml" Id="R8b5941ed8a4c44e2" /><Relationship Type="http://schemas.openxmlformats.org/officeDocument/2006/relationships/slide" Target="/ppt/slides/slide3.xml" Id="R8f9804c94a284e9f" /><Relationship Type="http://schemas.openxmlformats.org/officeDocument/2006/relationships/slide" Target="/ppt/slides/slide4.xml" Id="R0d09d406b36449cb" /><Relationship Type="http://schemas.openxmlformats.org/officeDocument/2006/relationships/slide" Target="/ppt/slides/slide5.xml" Id="R0ecd85a7e8c14b29" /><Relationship Type="http://schemas.openxmlformats.org/officeDocument/2006/relationships/slide" Target="/ppt/slides/slide6.xml" Id="R1a22447507924041" /><Relationship Type="http://schemas.openxmlformats.org/officeDocument/2006/relationships/slide" Target="/ppt/slides/slide7.xml" Id="R72daa51e4655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deabfd37e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cdf2ce554a21" /><Relationship Type="http://schemas.openxmlformats.org/officeDocument/2006/relationships/theme" Target="/ppt/slideMasters/theme/theme1.xml" Id="Rd7186dc5c037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7cdf2ce55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725716e8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7520ddc6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442e4292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ab201c6c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4acc1f45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141d2303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eeec8d447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K.JACOBSEN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K.JACOBSEN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88 325 785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87 118 515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90 568 933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256 588 927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KNUT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