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c6ecdb00ce48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f11e41b651428d"/>
  </p:sldMasterIdLst>
  <p:sldIdLst>
    <p:sldId xmlns:r="http://schemas.openxmlformats.org/officeDocument/2006/relationships" id="256" r:id="Rc0f24a9bba18402f"/>
    <p:sldId xmlns:r="http://schemas.openxmlformats.org/officeDocument/2006/relationships" id="257" r:id="Rde3ba84b317e4187"/>
    <p:sldId xmlns:r="http://schemas.openxmlformats.org/officeDocument/2006/relationships" id="258" r:id="Rf080964649674673"/>
    <p:sldId xmlns:r="http://schemas.openxmlformats.org/officeDocument/2006/relationships" id="259" r:id="R9bd7f7c1d15b4544"/>
    <p:sldId xmlns:r="http://schemas.openxmlformats.org/officeDocument/2006/relationships" id="260" r:id="R8564cfc10b244f9e"/>
    <p:sldId xmlns:r="http://schemas.openxmlformats.org/officeDocument/2006/relationships" id="261" r:id="R88f153d4929643ce"/>
    <p:sldId xmlns:r="http://schemas.openxmlformats.org/officeDocument/2006/relationships" id="262" r:id="R72c8e239932b42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11e41b651428d" /><Relationship Type="http://schemas.openxmlformats.org/officeDocument/2006/relationships/slide" Target="/ppt/slides/slide1.xml" Id="Rc0f24a9bba18402f" /><Relationship Type="http://schemas.openxmlformats.org/officeDocument/2006/relationships/slide" Target="/ppt/slides/slide2.xml" Id="Rde3ba84b317e4187" /><Relationship Type="http://schemas.openxmlformats.org/officeDocument/2006/relationships/slide" Target="/ppt/slides/slide3.xml" Id="Rf080964649674673" /><Relationship Type="http://schemas.openxmlformats.org/officeDocument/2006/relationships/slide" Target="/ppt/slides/slide4.xml" Id="R9bd7f7c1d15b4544" /><Relationship Type="http://schemas.openxmlformats.org/officeDocument/2006/relationships/slide" Target="/ppt/slides/slide5.xml" Id="R8564cfc10b244f9e" /><Relationship Type="http://schemas.openxmlformats.org/officeDocument/2006/relationships/slide" Target="/ppt/slides/slide6.xml" Id="R88f153d4929643ce" /><Relationship Type="http://schemas.openxmlformats.org/officeDocument/2006/relationships/slide" Target="/ppt/slides/slide7.xml" Id="R72c8e239932b42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78f133f6949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946dc8c9f46d4" /><Relationship Type="http://schemas.openxmlformats.org/officeDocument/2006/relationships/theme" Target="/ppt/slideMasters/theme/theme1.xml" Id="R1f425c25c94542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a946dc8c9f46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78733a3a747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5235cc6974d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bbeb9ea0946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5ab56c5bb4a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5adc2fb9f45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7959dbc104a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37ad3fb114e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ØST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63 347 111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7 204 361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7 303 032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11 232 903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31 475 929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Ringsakervegen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35 96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984 734 387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