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c0acc0db6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1c26d5fd54582"/>
  </p:sldMasterIdLst>
  <p:sldIdLst>
    <p:sldId xmlns:r="http://schemas.openxmlformats.org/officeDocument/2006/relationships" id="256" r:id="R41be5ee4b8634609"/>
    <p:sldId xmlns:r="http://schemas.openxmlformats.org/officeDocument/2006/relationships" id="257" r:id="R91e7e812f410471b"/>
    <p:sldId xmlns:r="http://schemas.openxmlformats.org/officeDocument/2006/relationships" id="258" r:id="Ra3534c03b388438f"/>
    <p:sldId xmlns:r="http://schemas.openxmlformats.org/officeDocument/2006/relationships" id="259" r:id="R114e9490e1ee4ef8"/>
    <p:sldId xmlns:r="http://schemas.openxmlformats.org/officeDocument/2006/relationships" id="260" r:id="R02b0d549e6f54d95"/>
    <p:sldId xmlns:r="http://schemas.openxmlformats.org/officeDocument/2006/relationships" id="261" r:id="R86570e82b9444acc"/>
    <p:sldId xmlns:r="http://schemas.openxmlformats.org/officeDocument/2006/relationships" id="262" r:id="Ra0402575e662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1c26d5fd54582" /><Relationship Type="http://schemas.openxmlformats.org/officeDocument/2006/relationships/slide" Target="/ppt/slides/slide1.xml" Id="R41be5ee4b8634609" /><Relationship Type="http://schemas.openxmlformats.org/officeDocument/2006/relationships/slide" Target="/ppt/slides/slide2.xml" Id="R91e7e812f410471b" /><Relationship Type="http://schemas.openxmlformats.org/officeDocument/2006/relationships/slide" Target="/ppt/slides/slide3.xml" Id="Ra3534c03b388438f" /><Relationship Type="http://schemas.openxmlformats.org/officeDocument/2006/relationships/slide" Target="/ppt/slides/slide4.xml" Id="R114e9490e1ee4ef8" /><Relationship Type="http://schemas.openxmlformats.org/officeDocument/2006/relationships/slide" Target="/ppt/slides/slide5.xml" Id="R02b0d549e6f54d95" /><Relationship Type="http://schemas.openxmlformats.org/officeDocument/2006/relationships/slide" Target="/ppt/slides/slide6.xml" Id="R86570e82b9444acc" /><Relationship Type="http://schemas.openxmlformats.org/officeDocument/2006/relationships/slide" Target="/ppt/slides/slide7.xml" Id="Ra0402575e662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4ca479820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c29d3f4294b8c" /><Relationship Type="http://schemas.openxmlformats.org/officeDocument/2006/relationships/theme" Target="/ppt/slideMasters/theme/theme1.xml" Id="R90a703d073d7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c29d3f429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9524da98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9f80a99d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35cd4ee9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6c014c17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73239544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6ee5a9ee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7d6d1e8c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