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f1b9f23b55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1b3ee212f490d"/>
  </p:sldMasterIdLst>
  <p:sldIdLst>
    <p:sldId xmlns:r="http://schemas.openxmlformats.org/officeDocument/2006/relationships" id="256" r:id="Rb967117e3d1e4055"/>
    <p:sldId xmlns:r="http://schemas.openxmlformats.org/officeDocument/2006/relationships" id="257" r:id="R19366acd29ae4a07"/>
    <p:sldId xmlns:r="http://schemas.openxmlformats.org/officeDocument/2006/relationships" id="258" r:id="R047f14b7a7d9491e"/>
    <p:sldId xmlns:r="http://schemas.openxmlformats.org/officeDocument/2006/relationships" id="259" r:id="Rbac774d17f1940b3"/>
    <p:sldId xmlns:r="http://schemas.openxmlformats.org/officeDocument/2006/relationships" id="260" r:id="R97efed4e67cf436e"/>
    <p:sldId xmlns:r="http://schemas.openxmlformats.org/officeDocument/2006/relationships" id="261" r:id="Rce257477e91e447e"/>
    <p:sldId xmlns:r="http://schemas.openxmlformats.org/officeDocument/2006/relationships" id="262" r:id="Re7549e59f80946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1b3ee212f490d" /><Relationship Type="http://schemas.openxmlformats.org/officeDocument/2006/relationships/slide" Target="/ppt/slides/slide1.xml" Id="Rb967117e3d1e4055" /><Relationship Type="http://schemas.openxmlformats.org/officeDocument/2006/relationships/slide" Target="/ppt/slides/slide2.xml" Id="R19366acd29ae4a07" /><Relationship Type="http://schemas.openxmlformats.org/officeDocument/2006/relationships/slide" Target="/ppt/slides/slide3.xml" Id="R047f14b7a7d9491e" /><Relationship Type="http://schemas.openxmlformats.org/officeDocument/2006/relationships/slide" Target="/ppt/slides/slide4.xml" Id="Rbac774d17f1940b3" /><Relationship Type="http://schemas.openxmlformats.org/officeDocument/2006/relationships/slide" Target="/ppt/slides/slide5.xml" Id="R97efed4e67cf436e" /><Relationship Type="http://schemas.openxmlformats.org/officeDocument/2006/relationships/slide" Target="/ppt/slides/slide6.xml" Id="Rce257477e91e447e" /><Relationship Type="http://schemas.openxmlformats.org/officeDocument/2006/relationships/slide" Target="/ppt/slides/slide7.xml" Id="Re7549e59f80946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b23749294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b4a6f2ff747bd" /><Relationship Type="http://schemas.openxmlformats.org/officeDocument/2006/relationships/theme" Target="/ppt/slideMasters/theme/theme1.xml" Id="R52f28511a061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b4a6f2ff7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1ab2a0ee9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0d60917ca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eaa5bd96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ea4ebca024f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0cb8b5a8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b12b9406e4c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4ce67365442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REVISJONSKOMPANIET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REVISJONSKOMPANIET MIDT-NORGE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30 637 005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13 011 567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FJØRTOFT OVE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TROND MORTEN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GEIR JOHAN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MARIT OVERBY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 EDEL ANN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