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73a76a8b174a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74d9a811384254"/>
  </p:sldMasterIdLst>
  <p:sldIdLst>
    <p:sldId xmlns:r="http://schemas.openxmlformats.org/officeDocument/2006/relationships" id="256" r:id="R0edbaf7e7f284fa0"/>
    <p:sldId xmlns:r="http://schemas.openxmlformats.org/officeDocument/2006/relationships" id="257" r:id="R5d949f5ecdf54ebb"/>
    <p:sldId xmlns:r="http://schemas.openxmlformats.org/officeDocument/2006/relationships" id="258" r:id="Rdc4502d26f7e49e1"/>
    <p:sldId xmlns:r="http://schemas.openxmlformats.org/officeDocument/2006/relationships" id="259" r:id="R79df2a3663d24d74"/>
    <p:sldId xmlns:r="http://schemas.openxmlformats.org/officeDocument/2006/relationships" id="260" r:id="Rd5aa8f4c7c6a43a8"/>
    <p:sldId xmlns:r="http://schemas.openxmlformats.org/officeDocument/2006/relationships" id="261" r:id="R112786c1ca71444c"/>
    <p:sldId xmlns:r="http://schemas.openxmlformats.org/officeDocument/2006/relationships" id="262" r:id="Re4d0dc99ebf347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74d9a811384254" /><Relationship Type="http://schemas.openxmlformats.org/officeDocument/2006/relationships/slide" Target="/ppt/slides/slide1.xml" Id="R0edbaf7e7f284fa0" /><Relationship Type="http://schemas.openxmlformats.org/officeDocument/2006/relationships/slide" Target="/ppt/slides/slide2.xml" Id="R5d949f5ecdf54ebb" /><Relationship Type="http://schemas.openxmlformats.org/officeDocument/2006/relationships/slide" Target="/ppt/slides/slide3.xml" Id="Rdc4502d26f7e49e1" /><Relationship Type="http://schemas.openxmlformats.org/officeDocument/2006/relationships/slide" Target="/ppt/slides/slide4.xml" Id="R79df2a3663d24d74" /><Relationship Type="http://schemas.openxmlformats.org/officeDocument/2006/relationships/slide" Target="/ppt/slides/slide5.xml" Id="Rd5aa8f4c7c6a43a8" /><Relationship Type="http://schemas.openxmlformats.org/officeDocument/2006/relationships/slide" Target="/ppt/slides/slide6.xml" Id="R112786c1ca71444c" /><Relationship Type="http://schemas.openxmlformats.org/officeDocument/2006/relationships/slide" Target="/ppt/slides/slide7.xml" Id="Re4d0dc99ebf347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2d2d3ea9d84a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e2f18b2174334" /><Relationship Type="http://schemas.openxmlformats.org/officeDocument/2006/relationships/theme" Target="/ppt/slideMasters/theme/theme1.xml" Id="R9730e530cc6d4f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0e2f18b21743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395ef00bd47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ba2934f854b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8247eca904a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7fbe574af49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15479189a4c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efb35a40640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96201da3c45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PULS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PULS EIENDOM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958 530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−3 798 009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−1 161 019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60 239 455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60 531 839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T. THOMASSEN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KVISVIK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Falkenborgvegen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96 65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halstein@pulseiendom.no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www.pulseiendom.no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985 005 214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PULS EIENDOM AS</a:t>
            </a:r>
          </a:p>
        </p:txBody>
      </p:sp>
    </p:spTree>
  </p:cSld>
  <p:clrMapOvr>
    <a:masterClrMapping xmlns:a="http://schemas.openxmlformats.org/drawingml/2006/main"/>
  </p:clrMapOvr>
</p:sld>
</file>