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421b32011b45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f0844568114ae3"/>
  </p:sldMasterIdLst>
  <p:sldIdLst>
    <p:sldId xmlns:r="http://schemas.openxmlformats.org/officeDocument/2006/relationships" id="256" r:id="Rdfc49d1636424a7e"/>
    <p:sldId xmlns:r="http://schemas.openxmlformats.org/officeDocument/2006/relationships" id="257" r:id="R00d50026870a4856"/>
    <p:sldId xmlns:r="http://schemas.openxmlformats.org/officeDocument/2006/relationships" id="258" r:id="Rf2f2b6fe950b45ba"/>
    <p:sldId xmlns:r="http://schemas.openxmlformats.org/officeDocument/2006/relationships" id="259" r:id="R86eed5c947614ee7"/>
    <p:sldId xmlns:r="http://schemas.openxmlformats.org/officeDocument/2006/relationships" id="260" r:id="R9427668523eb4bd2"/>
    <p:sldId xmlns:r="http://schemas.openxmlformats.org/officeDocument/2006/relationships" id="261" r:id="Rd9361e8cb54b46c7"/>
    <p:sldId xmlns:r="http://schemas.openxmlformats.org/officeDocument/2006/relationships" id="262" r:id="Rfc3e12aeab214d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0844568114ae3" /><Relationship Type="http://schemas.openxmlformats.org/officeDocument/2006/relationships/slide" Target="/ppt/slides/slide1.xml" Id="Rdfc49d1636424a7e" /><Relationship Type="http://schemas.openxmlformats.org/officeDocument/2006/relationships/slide" Target="/ppt/slides/slide2.xml" Id="R00d50026870a4856" /><Relationship Type="http://schemas.openxmlformats.org/officeDocument/2006/relationships/slide" Target="/ppt/slides/slide3.xml" Id="Rf2f2b6fe950b45ba" /><Relationship Type="http://schemas.openxmlformats.org/officeDocument/2006/relationships/slide" Target="/ppt/slides/slide4.xml" Id="R86eed5c947614ee7" /><Relationship Type="http://schemas.openxmlformats.org/officeDocument/2006/relationships/slide" Target="/ppt/slides/slide5.xml" Id="R9427668523eb4bd2" /><Relationship Type="http://schemas.openxmlformats.org/officeDocument/2006/relationships/slide" Target="/ppt/slides/slide6.xml" Id="Rd9361e8cb54b46c7" /><Relationship Type="http://schemas.openxmlformats.org/officeDocument/2006/relationships/slide" Target="/ppt/slides/slide7.xml" Id="Rfc3e12aeab214d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ce24356414f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6dd2894cf41f3" /><Relationship Type="http://schemas.openxmlformats.org/officeDocument/2006/relationships/theme" Target="/ppt/slideMasters/theme/theme1.xml" Id="R7c00478200a348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66dd2894cf41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6e1d93e0943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3566639a044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f1b62e15543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dcde2e12b4e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46e2548d24e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65b6187184d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9b6f158e04f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17 363 999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98 886 113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176 188 211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