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27dbcd913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0ab5630e74532"/>
  </p:sldMasterIdLst>
  <p:sldIdLst>
    <p:sldId xmlns:r="http://schemas.openxmlformats.org/officeDocument/2006/relationships" id="256" r:id="R0f0b7fc2cba54251"/>
    <p:sldId xmlns:r="http://schemas.openxmlformats.org/officeDocument/2006/relationships" id="257" r:id="Raf8c6572ae27454b"/>
    <p:sldId xmlns:r="http://schemas.openxmlformats.org/officeDocument/2006/relationships" id="258" r:id="Rdc21d08b9fc143d0"/>
    <p:sldId xmlns:r="http://schemas.openxmlformats.org/officeDocument/2006/relationships" id="259" r:id="R430f82f3334b444f"/>
    <p:sldId xmlns:r="http://schemas.openxmlformats.org/officeDocument/2006/relationships" id="260" r:id="Rd22dc27059fb4ed4"/>
    <p:sldId xmlns:r="http://schemas.openxmlformats.org/officeDocument/2006/relationships" id="261" r:id="Rd6416b80b80f48a2"/>
    <p:sldId xmlns:r="http://schemas.openxmlformats.org/officeDocument/2006/relationships" id="262" r:id="R76856c4c9df9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0ab5630e74532" /><Relationship Type="http://schemas.openxmlformats.org/officeDocument/2006/relationships/slide" Target="/ppt/slides/slide1.xml" Id="R0f0b7fc2cba54251" /><Relationship Type="http://schemas.openxmlformats.org/officeDocument/2006/relationships/slide" Target="/ppt/slides/slide2.xml" Id="Raf8c6572ae27454b" /><Relationship Type="http://schemas.openxmlformats.org/officeDocument/2006/relationships/slide" Target="/ppt/slides/slide3.xml" Id="Rdc21d08b9fc143d0" /><Relationship Type="http://schemas.openxmlformats.org/officeDocument/2006/relationships/slide" Target="/ppt/slides/slide4.xml" Id="R430f82f3334b444f" /><Relationship Type="http://schemas.openxmlformats.org/officeDocument/2006/relationships/slide" Target="/ppt/slides/slide5.xml" Id="Rd22dc27059fb4ed4" /><Relationship Type="http://schemas.openxmlformats.org/officeDocument/2006/relationships/slide" Target="/ppt/slides/slide6.xml" Id="Rd6416b80b80f48a2" /><Relationship Type="http://schemas.openxmlformats.org/officeDocument/2006/relationships/slide" Target="/ppt/slides/slide7.xml" Id="R76856c4c9df9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b54b9dc9c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423c184384161" /><Relationship Type="http://schemas.openxmlformats.org/officeDocument/2006/relationships/theme" Target="/ppt/slideMasters/theme/theme1.xml" Id="R4b4669a26480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423c18438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7b2ba945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739d817da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c080ae91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8c968de6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7e3ef2b8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737d3bc80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29e415dc2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